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7D7D7"/>
          </a:solidFill>
        </a:fill>
      </a:tcStyle>
    </a:wholeTbl>
    <a:band2H>
      <a:tcTxStyle b="def" i="def"/>
      <a:tcStyle>
        <a:tcBdr/>
        <a:fill>
          <a:solidFill>
            <a:srgbClr val="ECECEC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D3CD"/>
          </a:solidFill>
        </a:fill>
      </a:tcStyle>
    </a:wholeTbl>
    <a:band2H>
      <a:tcTxStyle b="def" i="def"/>
      <a:tcStyle>
        <a:tcBdr/>
        <a:fill>
          <a:solidFill>
            <a:srgbClr val="FAEAE8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F5F5F5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5" name="Shape 564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46" name="Shape 564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chemeClr val="accent4"/>
              </a:gs>
              <a:gs pos="50000">
                <a:schemeClr val="accent4">
                  <a:alpha val="5000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3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4" name="Willkommen"/>
          <p:cNvSpPr txBox="1"/>
          <p:nvPr>
            <p:ph type="title" hasCustomPrompt="1"/>
          </p:nvPr>
        </p:nvSpPr>
        <p:spPr>
          <a:xfrm>
            <a:off x="520163" y="2913731"/>
            <a:ext cx="4979505" cy="103054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sz="6600"/>
            </a:lvl1pPr>
          </a:lstStyle>
          <a:p>
            <a:pPr/>
            <a:r>
              <a:t>Willkommen</a:t>
            </a:r>
          </a:p>
        </p:txBody>
      </p:sp>
      <p:sp>
        <p:nvSpPr>
          <p:cNvPr id="125" name="Rechteck 55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6" name="Freihandform: Form 5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29" name="Gruppieren 56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27" name="Gerader Verbinder 5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8" name="Textfeld 58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32" name="Gruppieren 59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30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1" name="Textfeld 6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35" name="Gruppieren 62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33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4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38" name="Gruppieren 65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36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7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41" name="Gruppieren 68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39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0" name="Textfeld 70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44" name="Gruppieren 71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42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3" name="Textfeld 73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47" name="Gruppieren 74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45" name="Gerader Verbinder 75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6" name="Textfeld 76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50" name="Gruppieren 77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48" name="Gerader Verbinder 78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9" name="Textfeld 79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53" name="Gruppieren 80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51" name="Gerader Verbinder 81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2" name="Textfeld 82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54" name="Gerader Verbinder 83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57" name="Gruppieren 84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55" name="Gerader Verbinder 85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6" name="Textfeld 86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34" name="Grafik 3"/>
          <p:cNvGrpSpPr/>
          <p:nvPr/>
        </p:nvGrpSpPr>
        <p:grpSpPr>
          <a:xfrm>
            <a:off x="520162" y="293688"/>
            <a:ext cx="2592823" cy="556499"/>
            <a:chOff x="0" y="0"/>
            <a:chExt cx="2592821" cy="556498"/>
          </a:xfrm>
        </p:grpSpPr>
        <p:sp>
          <p:nvSpPr>
            <p:cNvPr id="158" name="Freihandform: Form 166"/>
            <p:cNvSpPr/>
            <p:nvPr/>
          </p:nvSpPr>
          <p:spPr>
            <a:xfrm>
              <a:off x="-1" y="6751"/>
              <a:ext cx="78445" cy="124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9" name="Freihandform: Form 168"/>
            <p:cNvSpPr/>
            <p:nvPr/>
          </p:nvSpPr>
          <p:spPr>
            <a:xfrm>
              <a:off x="90660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0" name="Freihandform: Form 169"/>
            <p:cNvSpPr/>
            <p:nvPr/>
          </p:nvSpPr>
          <p:spPr>
            <a:xfrm>
              <a:off x="159781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1" name="Freihandform: Form 170"/>
            <p:cNvSpPr/>
            <p:nvPr/>
          </p:nvSpPr>
          <p:spPr>
            <a:xfrm>
              <a:off x="205754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4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3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2" name="Freihandform: Form 171"/>
            <p:cNvSpPr/>
            <p:nvPr/>
          </p:nvSpPr>
          <p:spPr>
            <a:xfrm>
              <a:off x="306380" y="0"/>
              <a:ext cx="83910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9"/>
                    <a:pt x="10676" y="18589"/>
                  </a:cubicBezTo>
                  <a:cubicBezTo>
                    <a:pt x="12745" y="18589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3" name="Freihandform: Form 172"/>
            <p:cNvSpPr/>
            <p:nvPr/>
          </p:nvSpPr>
          <p:spPr>
            <a:xfrm>
              <a:off x="418258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4" name="Freihandform: Form 173"/>
            <p:cNvSpPr/>
            <p:nvPr/>
          </p:nvSpPr>
          <p:spPr>
            <a:xfrm>
              <a:off x="487057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5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3" y="21600"/>
                  </a:lnTo>
                  <a:lnTo>
                    <a:pt x="2603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5" name="Freihandform: Form 174"/>
            <p:cNvSpPr/>
            <p:nvPr/>
          </p:nvSpPr>
          <p:spPr>
            <a:xfrm>
              <a:off x="533674" y="389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6" name="Freihandform: Form 175"/>
            <p:cNvSpPr/>
            <p:nvPr/>
          </p:nvSpPr>
          <p:spPr>
            <a:xfrm>
              <a:off x="627550" y="0"/>
              <a:ext cx="77480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7" name="Freihandform: Form 176"/>
            <p:cNvSpPr/>
            <p:nvPr/>
          </p:nvSpPr>
          <p:spPr>
            <a:xfrm>
              <a:off x="729140" y="66227"/>
              <a:ext cx="44046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8" name="Freihandform: Form 177"/>
            <p:cNvSpPr/>
            <p:nvPr/>
          </p:nvSpPr>
          <p:spPr>
            <a:xfrm>
              <a:off x="784436" y="6751"/>
              <a:ext cx="115737" cy="12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9" name="Freihandform: Form 178"/>
            <p:cNvSpPr/>
            <p:nvPr/>
          </p:nvSpPr>
          <p:spPr>
            <a:xfrm>
              <a:off x="918819" y="0"/>
              <a:ext cx="20898" cy="13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0" name="Freihandform: Form 179"/>
            <p:cNvSpPr/>
            <p:nvPr/>
          </p:nvSpPr>
          <p:spPr>
            <a:xfrm>
              <a:off x="962221" y="39221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1" name="Freihandform: Form 180"/>
            <p:cNvSpPr/>
            <p:nvPr/>
          </p:nvSpPr>
          <p:spPr>
            <a:xfrm>
              <a:off x="1055775" y="41150"/>
              <a:ext cx="86161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0" y="6634"/>
                  </a:lnTo>
                  <a:lnTo>
                    <a:pt x="15071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2" name="Freihandform: Form 181"/>
            <p:cNvSpPr/>
            <p:nvPr/>
          </p:nvSpPr>
          <p:spPr>
            <a:xfrm>
              <a:off x="1153181" y="39221"/>
              <a:ext cx="7620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2" y="8773"/>
                  </a:cubicBezTo>
                  <a:lnTo>
                    <a:pt x="15702" y="8036"/>
                  </a:lnTo>
                  <a:cubicBezTo>
                    <a:pt x="15702" y="5381"/>
                    <a:pt x="13797" y="4055"/>
                    <a:pt x="10076" y="4055"/>
                  </a:cubicBezTo>
                  <a:cubicBezTo>
                    <a:pt x="7988" y="4055"/>
                    <a:pt x="5720" y="4423"/>
                    <a:pt x="3632" y="5234"/>
                  </a:cubicBezTo>
                  <a:lnTo>
                    <a:pt x="2362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2" y="15481"/>
                  </a:cubicBezTo>
                  <a:lnTo>
                    <a:pt x="15702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3" name="Freihandform: Form 182"/>
            <p:cNvSpPr/>
            <p:nvPr/>
          </p:nvSpPr>
          <p:spPr>
            <a:xfrm>
              <a:off x="1256064" y="39221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5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4" name="Freihandform: Form 183"/>
            <p:cNvSpPr/>
            <p:nvPr/>
          </p:nvSpPr>
          <p:spPr>
            <a:xfrm>
              <a:off x="1355725" y="0"/>
              <a:ext cx="83911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5" name="Freihandform: Form 184"/>
            <p:cNvSpPr/>
            <p:nvPr/>
          </p:nvSpPr>
          <p:spPr>
            <a:xfrm>
              <a:off x="1462460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6" name="Freihandform: Form 185"/>
            <p:cNvSpPr/>
            <p:nvPr/>
          </p:nvSpPr>
          <p:spPr>
            <a:xfrm>
              <a:off x="1568230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7" name="Freihandform: Form 186"/>
            <p:cNvSpPr/>
            <p:nvPr/>
          </p:nvSpPr>
          <p:spPr>
            <a:xfrm>
              <a:off x="1635422" y="66227"/>
              <a:ext cx="44045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8" name="Freihandform: Form 187"/>
            <p:cNvSpPr/>
            <p:nvPr/>
          </p:nvSpPr>
          <p:spPr>
            <a:xfrm>
              <a:off x="1706150" y="6751"/>
              <a:ext cx="97413" cy="12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9" name="Freihandform: Form 188"/>
            <p:cNvSpPr/>
            <p:nvPr/>
          </p:nvSpPr>
          <p:spPr>
            <a:xfrm>
              <a:off x="1831852" y="39221"/>
              <a:ext cx="77159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0" name="Freihandform: Form 189"/>
            <p:cNvSpPr/>
            <p:nvPr/>
          </p:nvSpPr>
          <p:spPr>
            <a:xfrm>
              <a:off x="1932801" y="1286"/>
              <a:ext cx="26684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1" name="Freihandform: Form 190"/>
            <p:cNvSpPr/>
            <p:nvPr/>
          </p:nvSpPr>
          <p:spPr>
            <a:xfrm>
              <a:off x="1974273" y="41472"/>
              <a:ext cx="87446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2" name="Freihandform: Form 191"/>
            <p:cNvSpPr/>
            <p:nvPr/>
          </p:nvSpPr>
          <p:spPr>
            <a:xfrm>
              <a:off x="2071363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6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3" name="Freihandform: Form 192"/>
            <p:cNvSpPr/>
            <p:nvPr/>
          </p:nvSpPr>
          <p:spPr>
            <a:xfrm>
              <a:off x="2177133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4" name="Freihandform: Form 193"/>
            <p:cNvSpPr/>
            <p:nvPr/>
          </p:nvSpPr>
          <p:spPr>
            <a:xfrm>
              <a:off x="2241110" y="389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5" name="Freihandform: Form 194"/>
            <p:cNvSpPr/>
            <p:nvPr/>
          </p:nvSpPr>
          <p:spPr>
            <a:xfrm>
              <a:off x="2330163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6" name="Freihandform: Form 195"/>
            <p:cNvSpPr/>
            <p:nvPr/>
          </p:nvSpPr>
          <p:spPr>
            <a:xfrm>
              <a:off x="2371956" y="12538"/>
              <a:ext cx="55940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7" name="Freihandform: Form 196"/>
            <p:cNvSpPr/>
            <p:nvPr/>
          </p:nvSpPr>
          <p:spPr>
            <a:xfrm>
              <a:off x="2444292" y="2893"/>
              <a:ext cx="76195" cy="13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5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8" name="Freihandform: Form 197"/>
            <p:cNvSpPr/>
            <p:nvPr/>
          </p:nvSpPr>
          <p:spPr>
            <a:xfrm>
              <a:off x="2536881" y="125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9" name="Freihandform: Form 198"/>
            <p:cNvSpPr/>
            <p:nvPr/>
          </p:nvSpPr>
          <p:spPr>
            <a:xfrm>
              <a:off x="321" y="201252"/>
              <a:ext cx="87446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6530"/>
                  </a:moveTo>
                  <a:cubicBezTo>
                    <a:pt x="21600" y="11219"/>
                    <a:pt x="16994" y="13340"/>
                    <a:pt x="10562" y="13340"/>
                  </a:cubicBezTo>
                  <a:lnTo>
                    <a:pt x="5479" y="13340"/>
                  </a:lnTo>
                  <a:lnTo>
                    <a:pt x="5479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879" y="0"/>
                  </a:lnTo>
                  <a:cubicBezTo>
                    <a:pt x="17074" y="0"/>
                    <a:pt x="21600" y="1898"/>
                    <a:pt x="21600" y="6530"/>
                  </a:cubicBezTo>
                  <a:close/>
                  <a:moveTo>
                    <a:pt x="16121" y="6698"/>
                  </a:moveTo>
                  <a:cubicBezTo>
                    <a:pt x="16121" y="4465"/>
                    <a:pt x="14135" y="3405"/>
                    <a:pt x="10641" y="3405"/>
                  </a:cubicBezTo>
                  <a:lnTo>
                    <a:pt x="5479" y="3405"/>
                  </a:lnTo>
                  <a:lnTo>
                    <a:pt x="5479" y="9991"/>
                  </a:lnTo>
                  <a:lnTo>
                    <a:pt x="10482" y="9991"/>
                  </a:lnTo>
                  <a:cubicBezTo>
                    <a:pt x="14135" y="9991"/>
                    <a:pt x="16121" y="8874"/>
                    <a:pt x="16121" y="669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0" name="Freihandform: Form 199"/>
            <p:cNvSpPr/>
            <p:nvPr/>
          </p:nvSpPr>
          <p:spPr>
            <a:xfrm>
              <a:off x="107699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1" name="Freihandform: Form 200"/>
            <p:cNvSpPr/>
            <p:nvPr/>
          </p:nvSpPr>
          <p:spPr>
            <a:xfrm>
              <a:off x="208646" y="195786"/>
              <a:ext cx="26685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2" name="Freihandform: Form 201"/>
            <p:cNvSpPr/>
            <p:nvPr/>
          </p:nvSpPr>
          <p:spPr>
            <a:xfrm>
              <a:off x="260407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3" name="Freihandform: Form 202"/>
            <p:cNvSpPr/>
            <p:nvPr/>
          </p:nvSpPr>
          <p:spPr>
            <a:xfrm>
              <a:off x="304129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4" name="Freihandform: Form 203"/>
            <p:cNvSpPr/>
            <p:nvPr/>
          </p:nvSpPr>
          <p:spPr>
            <a:xfrm>
              <a:off x="404435" y="2334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5" name="Freihandform: Form 204"/>
            <p:cNvSpPr/>
            <p:nvPr/>
          </p:nvSpPr>
          <p:spPr>
            <a:xfrm>
              <a:off x="490916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6" name="Freihandform: Form 205"/>
            <p:cNvSpPr/>
            <p:nvPr/>
          </p:nvSpPr>
          <p:spPr>
            <a:xfrm>
              <a:off x="600544" y="233717"/>
              <a:ext cx="83911" cy="12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7" fill="norm" stroke="1" extrusionOk="0">
                  <a:moveTo>
                    <a:pt x="21600" y="7831"/>
                  </a:moveTo>
                  <a:cubicBezTo>
                    <a:pt x="21600" y="12745"/>
                    <a:pt x="17793" y="15823"/>
                    <a:pt x="12166" y="15823"/>
                  </a:cubicBezTo>
                  <a:cubicBezTo>
                    <a:pt x="9352" y="15823"/>
                    <a:pt x="6952" y="15013"/>
                    <a:pt x="5462" y="13825"/>
                  </a:cubicBezTo>
                  <a:lnTo>
                    <a:pt x="5379" y="13825"/>
                  </a:lnTo>
                  <a:lnTo>
                    <a:pt x="5379" y="20683"/>
                  </a:lnTo>
                  <a:lnTo>
                    <a:pt x="0" y="21547"/>
                  </a:lnTo>
                  <a:lnTo>
                    <a:pt x="0" y="379"/>
                  </a:lnTo>
                  <a:lnTo>
                    <a:pt x="5297" y="379"/>
                  </a:lnTo>
                  <a:lnTo>
                    <a:pt x="5297" y="2215"/>
                  </a:lnTo>
                  <a:lnTo>
                    <a:pt x="5379" y="2215"/>
                  </a:lnTo>
                  <a:cubicBezTo>
                    <a:pt x="7035" y="865"/>
                    <a:pt x="9517" y="1"/>
                    <a:pt x="12414" y="1"/>
                  </a:cubicBezTo>
                  <a:cubicBezTo>
                    <a:pt x="17793" y="-53"/>
                    <a:pt x="21600" y="2917"/>
                    <a:pt x="21600" y="7831"/>
                  </a:cubicBezTo>
                  <a:close/>
                  <a:moveTo>
                    <a:pt x="16221" y="7939"/>
                  </a:moveTo>
                  <a:cubicBezTo>
                    <a:pt x="16221" y="4807"/>
                    <a:pt x="14317" y="3133"/>
                    <a:pt x="10841" y="3133"/>
                  </a:cubicBezTo>
                  <a:cubicBezTo>
                    <a:pt x="8772" y="3133"/>
                    <a:pt x="7117" y="3727"/>
                    <a:pt x="5379" y="5077"/>
                  </a:cubicBezTo>
                  <a:lnTo>
                    <a:pt x="5379" y="10639"/>
                  </a:lnTo>
                  <a:cubicBezTo>
                    <a:pt x="6952" y="11989"/>
                    <a:pt x="8690" y="12691"/>
                    <a:pt x="10924" y="12691"/>
                  </a:cubicBezTo>
                  <a:cubicBezTo>
                    <a:pt x="14400" y="12691"/>
                    <a:pt x="16221" y="10909"/>
                    <a:pt x="16221" y="793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7" name="Freihandform: Form 206"/>
            <p:cNvSpPr/>
            <p:nvPr/>
          </p:nvSpPr>
          <p:spPr>
            <a:xfrm>
              <a:off x="707922" y="194500"/>
              <a:ext cx="77159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8" name="Freihandform: Form 207"/>
            <p:cNvSpPr/>
            <p:nvPr/>
          </p:nvSpPr>
          <p:spPr>
            <a:xfrm>
              <a:off x="808870" y="195786"/>
              <a:ext cx="26684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9" name="Freihandform: Form 208"/>
            <p:cNvSpPr/>
            <p:nvPr/>
          </p:nvSpPr>
          <p:spPr>
            <a:xfrm>
              <a:off x="852271" y="233400"/>
              <a:ext cx="6944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0" name="Freihandform: Form 209"/>
            <p:cNvSpPr/>
            <p:nvPr/>
          </p:nvSpPr>
          <p:spPr>
            <a:xfrm>
              <a:off x="938752" y="2334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1" name="Freihandform: Form 210"/>
            <p:cNvSpPr/>
            <p:nvPr/>
          </p:nvSpPr>
          <p:spPr>
            <a:xfrm>
              <a:off x="1032627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2" name="Freihandform: Form 211"/>
            <p:cNvSpPr/>
            <p:nvPr/>
          </p:nvSpPr>
          <p:spPr>
            <a:xfrm>
              <a:off x="1131647" y="233722"/>
              <a:ext cx="81980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3" name="Freihandform: Form 212"/>
            <p:cNvSpPr/>
            <p:nvPr/>
          </p:nvSpPr>
          <p:spPr>
            <a:xfrm>
              <a:off x="1290462" y="201572"/>
              <a:ext cx="7812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4" name="Freihandform: Form 213"/>
            <p:cNvSpPr/>
            <p:nvPr/>
          </p:nvSpPr>
          <p:spPr>
            <a:xfrm>
              <a:off x="1372764" y="233722"/>
              <a:ext cx="76195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5" name="Freihandform: Form 214"/>
            <p:cNvSpPr/>
            <p:nvPr/>
          </p:nvSpPr>
          <p:spPr>
            <a:xfrm>
              <a:off x="1475641" y="194500"/>
              <a:ext cx="7908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6" name="Freihandform: Form 215"/>
            <p:cNvSpPr/>
            <p:nvPr/>
          </p:nvSpPr>
          <p:spPr>
            <a:xfrm>
              <a:off x="1570160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7" name="Freihandform: Form 216"/>
            <p:cNvSpPr/>
            <p:nvPr/>
          </p:nvSpPr>
          <p:spPr>
            <a:xfrm>
              <a:off x="1674966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8" name="Freihandform: Form 217"/>
            <p:cNvSpPr/>
            <p:nvPr/>
          </p:nvSpPr>
          <p:spPr>
            <a:xfrm>
              <a:off x="1714186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9" name="Freihandform: Form 218"/>
            <p:cNvSpPr/>
            <p:nvPr/>
          </p:nvSpPr>
          <p:spPr>
            <a:xfrm>
              <a:off x="1786523" y="197393"/>
              <a:ext cx="76194" cy="13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5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69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4"/>
                    <a:pt x="12942" y="14311"/>
                    <a:pt x="11575" y="14311"/>
                  </a:cubicBezTo>
                  <a:cubicBezTo>
                    <a:pt x="7838" y="14311"/>
                    <a:pt x="5651" y="15162"/>
                    <a:pt x="5651" y="16758"/>
                  </a:cubicBezTo>
                  <a:cubicBezTo>
                    <a:pt x="5742" y="18142"/>
                    <a:pt x="7382" y="18993"/>
                    <a:pt x="9934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0" name="Freihandform: Form 219"/>
            <p:cNvSpPr/>
            <p:nvPr/>
          </p:nvSpPr>
          <p:spPr>
            <a:xfrm>
              <a:off x="1879433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1" name="Freihandform: Form 220"/>
            <p:cNvSpPr/>
            <p:nvPr/>
          </p:nvSpPr>
          <p:spPr>
            <a:xfrm>
              <a:off x="2007386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2" name="Freihandform: Form 221"/>
            <p:cNvSpPr/>
            <p:nvPr/>
          </p:nvSpPr>
          <p:spPr>
            <a:xfrm>
              <a:off x="2111870" y="233722"/>
              <a:ext cx="77159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3" name="Freihandform: Form 222"/>
            <p:cNvSpPr/>
            <p:nvPr/>
          </p:nvSpPr>
          <p:spPr>
            <a:xfrm>
              <a:off x="2211211" y="194500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4" name="Freihandform: Form 223"/>
            <p:cNvSpPr/>
            <p:nvPr/>
          </p:nvSpPr>
          <p:spPr>
            <a:xfrm>
              <a:off x="-1" y="396075"/>
              <a:ext cx="78445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08" y="3516"/>
                  </a:lnTo>
                  <a:lnTo>
                    <a:pt x="6108" y="8874"/>
                  </a:lnTo>
                  <a:lnTo>
                    <a:pt x="17616" y="8874"/>
                  </a:lnTo>
                  <a:lnTo>
                    <a:pt x="17616" y="12391"/>
                  </a:lnTo>
                  <a:lnTo>
                    <a:pt x="6108" y="12391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5" name="Freihandform: Form 224"/>
            <p:cNvSpPr/>
            <p:nvPr/>
          </p:nvSpPr>
          <p:spPr>
            <a:xfrm>
              <a:off x="82301" y="428224"/>
              <a:ext cx="76194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6" name="Freihandform: Form 225"/>
            <p:cNvSpPr/>
            <p:nvPr/>
          </p:nvSpPr>
          <p:spPr>
            <a:xfrm>
              <a:off x="180677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7" name="Freihandform: Form 226"/>
            <p:cNvSpPr/>
            <p:nvPr/>
          </p:nvSpPr>
          <p:spPr>
            <a:xfrm>
              <a:off x="274874" y="389002"/>
              <a:ext cx="77158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8" name="Freihandform: Form 227"/>
            <p:cNvSpPr/>
            <p:nvPr/>
          </p:nvSpPr>
          <p:spPr>
            <a:xfrm>
              <a:off x="378716" y="388681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15"/>
                  </a:moveTo>
                  <a:cubicBezTo>
                    <a:pt x="21600" y="18589"/>
                    <a:pt x="17793" y="21600"/>
                    <a:pt x="12166" y="21600"/>
                  </a:cubicBezTo>
                  <a:cubicBezTo>
                    <a:pt x="9269" y="21600"/>
                    <a:pt x="6869" y="20821"/>
                    <a:pt x="5297" y="19575"/>
                  </a:cubicBezTo>
                  <a:lnTo>
                    <a:pt x="5214" y="19575"/>
                  </a:lnTo>
                  <a:lnTo>
                    <a:pt x="5214" y="21237"/>
                  </a:lnTo>
                  <a:lnTo>
                    <a:pt x="0" y="21237"/>
                  </a:lnTo>
                  <a:lnTo>
                    <a:pt x="0" y="831"/>
                  </a:lnTo>
                  <a:lnTo>
                    <a:pt x="5379" y="0"/>
                  </a:lnTo>
                  <a:lnTo>
                    <a:pt x="5379" y="8412"/>
                  </a:lnTo>
                  <a:lnTo>
                    <a:pt x="5462" y="8412"/>
                  </a:lnTo>
                  <a:cubicBezTo>
                    <a:pt x="7035" y="7113"/>
                    <a:pt x="9352" y="6335"/>
                    <a:pt x="12248" y="6335"/>
                  </a:cubicBezTo>
                  <a:cubicBezTo>
                    <a:pt x="17876" y="6335"/>
                    <a:pt x="21600" y="9190"/>
                    <a:pt x="21600" y="13915"/>
                  </a:cubicBezTo>
                  <a:close/>
                  <a:moveTo>
                    <a:pt x="16303" y="13967"/>
                  </a:moveTo>
                  <a:cubicBezTo>
                    <a:pt x="16303" y="10956"/>
                    <a:pt x="14317" y="9398"/>
                    <a:pt x="10924" y="9398"/>
                  </a:cubicBezTo>
                  <a:cubicBezTo>
                    <a:pt x="8855" y="9398"/>
                    <a:pt x="7117" y="9969"/>
                    <a:pt x="5462" y="11267"/>
                  </a:cubicBezTo>
                  <a:lnTo>
                    <a:pt x="5462" y="16563"/>
                  </a:lnTo>
                  <a:cubicBezTo>
                    <a:pt x="7035" y="17862"/>
                    <a:pt x="8772" y="18537"/>
                    <a:pt x="11007" y="18537"/>
                  </a:cubicBezTo>
                  <a:cubicBezTo>
                    <a:pt x="14400" y="18589"/>
                    <a:pt x="16303" y="16875"/>
                    <a:pt x="16303" y="13967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9" name="Freihandform: Form 228"/>
            <p:cNvSpPr/>
            <p:nvPr/>
          </p:nvSpPr>
          <p:spPr>
            <a:xfrm>
              <a:off x="480950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0" name="Freihandform: Form 229"/>
            <p:cNvSpPr/>
            <p:nvPr/>
          </p:nvSpPr>
          <p:spPr>
            <a:xfrm>
              <a:off x="586719" y="427903"/>
              <a:ext cx="54012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8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5" y="1204"/>
                    <a:pt x="13629" y="0"/>
                    <a:pt x="17743" y="0"/>
                  </a:cubicBezTo>
                  <a:cubicBezTo>
                    <a:pt x="18900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1" name="Freihandform: Form 230"/>
            <p:cNvSpPr/>
            <p:nvPr/>
          </p:nvSpPr>
          <p:spPr>
            <a:xfrm>
              <a:off x="652303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2" name="Freihandform: Form 231"/>
            <p:cNvSpPr/>
            <p:nvPr/>
          </p:nvSpPr>
          <p:spPr>
            <a:xfrm>
              <a:off x="754537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" name="Freihandform: Form 232"/>
            <p:cNvSpPr/>
            <p:nvPr/>
          </p:nvSpPr>
          <p:spPr>
            <a:xfrm>
              <a:off x="801154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" name="Freihandform: Form 233"/>
            <p:cNvSpPr/>
            <p:nvPr/>
          </p:nvSpPr>
          <p:spPr>
            <a:xfrm>
              <a:off x="895029" y="389002"/>
              <a:ext cx="77159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" name="Freihandform: Form 234"/>
            <p:cNvSpPr/>
            <p:nvPr/>
          </p:nvSpPr>
          <p:spPr>
            <a:xfrm>
              <a:off x="1042915" y="396075"/>
              <a:ext cx="9323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407" y="3572"/>
                  </a:lnTo>
                  <a:lnTo>
                    <a:pt x="13407" y="21600"/>
                  </a:lnTo>
                  <a:lnTo>
                    <a:pt x="8267" y="21600"/>
                  </a:lnTo>
                  <a:lnTo>
                    <a:pt x="8267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525" y="0"/>
                  </a:lnTo>
                  <a:lnTo>
                    <a:pt x="21525" y="357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" name="Freihandform: Form 235"/>
            <p:cNvSpPr/>
            <p:nvPr/>
          </p:nvSpPr>
          <p:spPr>
            <a:xfrm>
              <a:off x="1154793" y="389002"/>
              <a:ext cx="77480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" name="Freihandform: Form 236"/>
            <p:cNvSpPr/>
            <p:nvPr/>
          </p:nvSpPr>
          <p:spPr>
            <a:xfrm>
              <a:off x="1254134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3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" name="Freihandform: Form 237"/>
            <p:cNvSpPr/>
            <p:nvPr/>
          </p:nvSpPr>
          <p:spPr>
            <a:xfrm>
              <a:off x="1354439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24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9" name="Freihandform: Form 238"/>
            <p:cNvSpPr/>
            <p:nvPr/>
          </p:nvSpPr>
          <p:spPr>
            <a:xfrm>
              <a:off x="1464067" y="388681"/>
              <a:ext cx="2089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0" name="Freihandform: Form 239"/>
            <p:cNvSpPr/>
            <p:nvPr/>
          </p:nvSpPr>
          <p:spPr>
            <a:xfrm>
              <a:off x="1507790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32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1" name="Freihandform: Form 240"/>
            <p:cNvSpPr/>
            <p:nvPr/>
          </p:nvSpPr>
          <p:spPr>
            <a:xfrm>
              <a:off x="1612596" y="427903"/>
              <a:ext cx="83909" cy="128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6207" y="18846"/>
                  </a:moveTo>
                  <a:lnTo>
                    <a:pt x="7365" y="18792"/>
                  </a:lnTo>
                  <a:cubicBezTo>
                    <a:pt x="14317" y="18630"/>
                    <a:pt x="16304" y="17334"/>
                    <a:pt x="16304" y="14472"/>
                  </a:cubicBezTo>
                  <a:lnTo>
                    <a:pt x="16304" y="13500"/>
                  </a:lnTo>
                  <a:lnTo>
                    <a:pt x="16221" y="13500"/>
                  </a:lnTo>
                  <a:cubicBezTo>
                    <a:pt x="14566" y="14850"/>
                    <a:pt x="12000" y="15606"/>
                    <a:pt x="9186" y="15606"/>
                  </a:cubicBezTo>
                  <a:cubicBezTo>
                    <a:pt x="3559" y="15606"/>
                    <a:pt x="0" y="12582"/>
                    <a:pt x="0" y="7938"/>
                  </a:cubicBezTo>
                  <a:cubicBezTo>
                    <a:pt x="0" y="3132"/>
                    <a:pt x="3807" y="0"/>
                    <a:pt x="9435" y="0"/>
                  </a:cubicBezTo>
                  <a:cubicBezTo>
                    <a:pt x="12248" y="0"/>
                    <a:pt x="14731" y="756"/>
                    <a:pt x="16221" y="2106"/>
                  </a:cubicBezTo>
                  <a:lnTo>
                    <a:pt x="16304" y="2106"/>
                  </a:lnTo>
                  <a:lnTo>
                    <a:pt x="16304" y="378"/>
                  </a:lnTo>
                  <a:lnTo>
                    <a:pt x="21600" y="378"/>
                  </a:lnTo>
                  <a:lnTo>
                    <a:pt x="21600" y="13932"/>
                  </a:lnTo>
                  <a:cubicBezTo>
                    <a:pt x="21600" y="18846"/>
                    <a:pt x="17793" y="21276"/>
                    <a:pt x="7697" y="21546"/>
                  </a:cubicBezTo>
                  <a:lnTo>
                    <a:pt x="6538" y="21600"/>
                  </a:lnTo>
                  <a:lnTo>
                    <a:pt x="6207" y="18846"/>
                  </a:lnTo>
                  <a:close/>
                  <a:moveTo>
                    <a:pt x="5462" y="7884"/>
                  </a:moveTo>
                  <a:cubicBezTo>
                    <a:pt x="5462" y="10854"/>
                    <a:pt x="7448" y="12582"/>
                    <a:pt x="10842" y="12582"/>
                  </a:cubicBezTo>
                  <a:cubicBezTo>
                    <a:pt x="12910" y="12582"/>
                    <a:pt x="14648" y="11934"/>
                    <a:pt x="16304" y="10584"/>
                  </a:cubicBezTo>
                  <a:lnTo>
                    <a:pt x="16304" y="5184"/>
                  </a:lnTo>
                  <a:cubicBezTo>
                    <a:pt x="14731" y="3888"/>
                    <a:pt x="12910" y="3186"/>
                    <a:pt x="10759" y="3186"/>
                  </a:cubicBezTo>
                  <a:cubicBezTo>
                    <a:pt x="7448" y="3186"/>
                    <a:pt x="5462" y="4914"/>
                    <a:pt x="5462" y="788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2" name="Freihandform: Form 241"/>
            <p:cNvSpPr/>
            <p:nvPr/>
          </p:nvSpPr>
          <p:spPr>
            <a:xfrm>
              <a:off x="1721902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3" name="Freihandform: Form 242"/>
            <p:cNvSpPr/>
            <p:nvPr/>
          </p:nvSpPr>
          <p:spPr>
            <a:xfrm>
              <a:off x="1767875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35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mit Stör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Bildplatzhalter 8"/>
          <p:cNvSpPr/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07" name="Textebene 1…"/>
          <p:cNvSpPr txBox="1"/>
          <p:nvPr>
            <p:ph type="body" sz="quarter" idx="1"/>
          </p:nvPr>
        </p:nvSpPr>
        <p:spPr>
          <a:xfrm>
            <a:off x="518318" y="3431380"/>
            <a:ext cx="3571201" cy="2769395"/>
          </a:xfrm>
          <a:prstGeom prst="rect">
            <a:avLst/>
          </a:prstGeom>
          <a:solidFill>
            <a:srgbClr val="FFFFFF"/>
          </a:solidFill>
        </p:spPr>
        <p:txBody>
          <a:bodyPr lIns="179999" tIns="179999" rIns="179999" bIns="179999"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610" name="Gruppieren 3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608" name="Gerader Verbinder 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09" name="Textfeld 5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613" name="Gruppieren 7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61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12" name="Textfeld 1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616" name="Gruppieren 11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614" name="Gerader Verbinder 1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15" name="Textfeld 13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619" name="Gruppieren 14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61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1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622" name="Gruppieren 17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62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21" name="Textfeld 19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625" name="Gruppieren 20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62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24" name="Textfeld 22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628" name="Gruppieren 23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626" name="Gerader Verbinder 24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27" name="Textfeld 25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631" name="Gruppieren 26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629" name="Gerader Verbinder 27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30" name="Textfeld 28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634" name="Gruppieren 29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632" name="Gerader Verbinder 30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33" name="Textfeld 31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635" name="Gerader Verbinder 32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638" name="Gruppieren 33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636" name="Gerader Verbinder 34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37" name="Textfeld 35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639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chlussfolie">
    <p:bg>
      <p:bgPr>
        <a:solidFill>
          <a:srgbClr val="8C9FB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8C9FB1"/>
              </a:gs>
              <a:gs pos="50000">
                <a:srgbClr val="8C9FB1">
                  <a:alpha val="50000"/>
                </a:srgbClr>
              </a:gs>
              <a:gs pos="100000">
                <a:srgbClr val="8C9FB1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551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552" name="Rechteck 59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53" name="Textplatzhalter 64"/>
          <p:cNvSpPr/>
          <p:nvPr>
            <p:ph type="body" sz="half" idx="22" hasCustomPrompt="1"/>
          </p:nvPr>
        </p:nvSpPr>
        <p:spPr>
          <a:xfrm>
            <a:off x="518316" y="2647985"/>
            <a:ext cx="11157747" cy="1562032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b="1" sz="4800">
                <a:solidFill>
                  <a:srgbClr val="FFFFFF"/>
                </a:solidFill>
              </a:defRPr>
            </a:lvl1pPr>
          </a:lstStyle>
          <a:p>
            <a:pPr/>
            <a:r>
              <a:t>Vielen Dank für Ihre Aufmerksamkeit!</a:t>
            </a:r>
          </a:p>
        </p:txBody>
      </p:sp>
      <p:sp>
        <p:nvSpPr>
          <p:cNvPr id="5554" name="Freihandform: Form 57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557" name="Gruppieren 55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555" name="Gerader Verbinder 6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56" name="Textfeld 6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560" name="Gruppieren 6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558" name="Gerader Verbinder 6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59" name="Textfeld 6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563" name="Gruppieren 6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561" name="Gerader Verbinder 6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62" name="Textfeld 6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566" name="Gruppieren 7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564" name="Gerader Verbinder 7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65" name="Textfeld 7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569" name="Gruppieren 7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567" name="Gerader Verbinder 7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68" name="Textfeld 7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572" name="Gruppieren 7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570" name="Gerader Verbinder 7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71" name="Textfeld 7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575" name="Gruppieren 7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573" name="Gerader Verbinder 8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74" name="Textfeld 8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578" name="Gruppieren 8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576" name="Gerader Verbinder 8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77" name="Textfeld 8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581" name="Gruppieren 85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579" name="Gerader Verbinder 8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80" name="Textfeld 8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582" name="Gerader Verbinder 88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585" name="Gruppieren 89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583" name="Gerader Verbinder 90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84" name="Textfeld 91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635" name="Grafik 3"/>
          <p:cNvGrpSpPr/>
          <p:nvPr/>
        </p:nvGrpSpPr>
        <p:grpSpPr>
          <a:xfrm>
            <a:off x="510638" y="293688"/>
            <a:ext cx="2594514" cy="327279"/>
            <a:chOff x="0" y="0"/>
            <a:chExt cx="2594512" cy="327278"/>
          </a:xfrm>
        </p:grpSpPr>
        <p:sp>
          <p:nvSpPr>
            <p:cNvPr id="5586" name="Freihandform: Form 93"/>
            <p:cNvSpPr/>
            <p:nvPr/>
          </p:nvSpPr>
          <p:spPr>
            <a:xfrm>
              <a:off x="9295" y="6731"/>
              <a:ext cx="78215" cy="12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87" name="Freihandform: Form 94"/>
            <p:cNvSpPr/>
            <p:nvPr/>
          </p:nvSpPr>
          <p:spPr>
            <a:xfrm>
              <a:off x="99690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88" name="Freihandform: Form 95"/>
            <p:cNvSpPr/>
            <p:nvPr/>
          </p:nvSpPr>
          <p:spPr>
            <a:xfrm>
              <a:off x="16860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89" name="Freihandform: Form 96"/>
            <p:cNvSpPr/>
            <p:nvPr/>
          </p:nvSpPr>
          <p:spPr>
            <a:xfrm>
              <a:off x="214446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0" name="Freihandform: Form 97"/>
            <p:cNvSpPr/>
            <p:nvPr/>
          </p:nvSpPr>
          <p:spPr>
            <a:xfrm>
              <a:off x="314777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1" name="Freihandform: Form 98"/>
            <p:cNvSpPr/>
            <p:nvPr/>
          </p:nvSpPr>
          <p:spPr>
            <a:xfrm>
              <a:off x="426328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2" name="Freihandform: Form 99"/>
            <p:cNvSpPr/>
            <p:nvPr/>
          </p:nvSpPr>
          <p:spPr>
            <a:xfrm>
              <a:off x="494925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3" name="Freihandform: Form 100"/>
            <p:cNvSpPr/>
            <p:nvPr/>
          </p:nvSpPr>
          <p:spPr>
            <a:xfrm>
              <a:off x="541405" y="3878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4" name="Freihandform: Form 101"/>
            <p:cNvSpPr/>
            <p:nvPr/>
          </p:nvSpPr>
          <p:spPr>
            <a:xfrm>
              <a:off x="635004" y="0"/>
              <a:ext cx="77254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5" name="Freihandform: Form 102"/>
            <p:cNvSpPr/>
            <p:nvPr/>
          </p:nvSpPr>
          <p:spPr>
            <a:xfrm>
              <a:off x="736297" y="66032"/>
              <a:ext cx="43916" cy="198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6" name="Freihandform: Form 103"/>
            <p:cNvSpPr/>
            <p:nvPr/>
          </p:nvSpPr>
          <p:spPr>
            <a:xfrm>
              <a:off x="791431" y="6731"/>
              <a:ext cx="115399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7" name="Freihandform: Form 104"/>
            <p:cNvSpPr/>
            <p:nvPr/>
          </p:nvSpPr>
          <p:spPr>
            <a:xfrm>
              <a:off x="925421" y="0"/>
              <a:ext cx="20836" cy="13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8" name="Freihandform: Form 105"/>
            <p:cNvSpPr/>
            <p:nvPr/>
          </p:nvSpPr>
          <p:spPr>
            <a:xfrm>
              <a:off x="968694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99" name="Freihandform: Form 106"/>
            <p:cNvSpPr/>
            <p:nvPr/>
          </p:nvSpPr>
          <p:spPr>
            <a:xfrm>
              <a:off x="1061974" y="41030"/>
              <a:ext cx="85908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0" name="Freihandform: Form 107"/>
            <p:cNvSpPr/>
            <p:nvPr/>
          </p:nvSpPr>
          <p:spPr>
            <a:xfrm>
              <a:off x="1159094" y="39106"/>
              <a:ext cx="75976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1" name="Freihandform: Form 108"/>
            <p:cNvSpPr/>
            <p:nvPr/>
          </p:nvSpPr>
          <p:spPr>
            <a:xfrm>
              <a:off x="1261675" y="39106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2" name="Freihandform: Form 109"/>
            <p:cNvSpPr/>
            <p:nvPr/>
          </p:nvSpPr>
          <p:spPr>
            <a:xfrm>
              <a:off x="1361045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3" name="Freihandform: Form 110"/>
            <p:cNvSpPr/>
            <p:nvPr/>
          </p:nvSpPr>
          <p:spPr>
            <a:xfrm>
              <a:off x="1467466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4" name="Freihandform: Form 111"/>
            <p:cNvSpPr/>
            <p:nvPr/>
          </p:nvSpPr>
          <p:spPr>
            <a:xfrm>
              <a:off x="1572926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5" name="Freihandform: Form 112"/>
            <p:cNvSpPr/>
            <p:nvPr/>
          </p:nvSpPr>
          <p:spPr>
            <a:xfrm>
              <a:off x="1639921" y="66032"/>
              <a:ext cx="43916" cy="198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6" name="Freihandform: Form 161"/>
            <p:cNvSpPr/>
            <p:nvPr/>
          </p:nvSpPr>
          <p:spPr>
            <a:xfrm>
              <a:off x="1710442" y="6731"/>
              <a:ext cx="97126" cy="126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7" name="Freihandform: Form 162"/>
            <p:cNvSpPr/>
            <p:nvPr/>
          </p:nvSpPr>
          <p:spPr>
            <a:xfrm>
              <a:off x="1835775" y="39106"/>
              <a:ext cx="7693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8" name="Freihandform: Form 163"/>
            <p:cNvSpPr/>
            <p:nvPr/>
          </p:nvSpPr>
          <p:spPr>
            <a:xfrm>
              <a:off x="193642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09" name="Freihandform: Form 164"/>
            <p:cNvSpPr/>
            <p:nvPr/>
          </p:nvSpPr>
          <p:spPr>
            <a:xfrm>
              <a:off x="1977778" y="41350"/>
              <a:ext cx="87190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0" name="Freihandform: Form 165"/>
            <p:cNvSpPr/>
            <p:nvPr/>
          </p:nvSpPr>
          <p:spPr>
            <a:xfrm>
              <a:off x="2074584" y="39106"/>
              <a:ext cx="81740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1" name="Freihandform: Form 166"/>
            <p:cNvSpPr/>
            <p:nvPr/>
          </p:nvSpPr>
          <p:spPr>
            <a:xfrm>
              <a:off x="2180044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2" name="Freihandform: Form 167"/>
            <p:cNvSpPr/>
            <p:nvPr/>
          </p:nvSpPr>
          <p:spPr>
            <a:xfrm>
              <a:off x="2243833" y="3878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3" name="Freihandform: Form 168"/>
            <p:cNvSpPr/>
            <p:nvPr/>
          </p:nvSpPr>
          <p:spPr>
            <a:xfrm>
              <a:off x="2332624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4" name="Freihandform: Form 169"/>
            <p:cNvSpPr/>
            <p:nvPr/>
          </p:nvSpPr>
          <p:spPr>
            <a:xfrm>
              <a:off x="2374295" y="12501"/>
              <a:ext cx="55777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5" name="Freihandform: Form 170"/>
            <p:cNvSpPr/>
            <p:nvPr/>
          </p:nvSpPr>
          <p:spPr>
            <a:xfrm>
              <a:off x="2446419" y="2885"/>
              <a:ext cx="75971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6" name="Freihandform: Form 171"/>
            <p:cNvSpPr/>
            <p:nvPr/>
          </p:nvSpPr>
          <p:spPr>
            <a:xfrm>
              <a:off x="2538737" y="12501"/>
              <a:ext cx="55776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7" name="Freihandform: Form 172"/>
            <p:cNvSpPr/>
            <p:nvPr/>
          </p:nvSpPr>
          <p:spPr>
            <a:xfrm>
              <a:off x="-1" y="200982"/>
              <a:ext cx="92640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379" y="3572"/>
                  </a:lnTo>
                  <a:lnTo>
                    <a:pt x="13379" y="21600"/>
                  </a:lnTo>
                  <a:lnTo>
                    <a:pt x="8221" y="21600"/>
                  </a:lnTo>
                  <a:lnTo>
                    <a:pt x="8221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7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8" name="Freihandform: Form 173"/>
            <p:cNvSpPr/>
            <p:nvPr/>
          </p:nvSpPr>
          <p:spPr>
            <a:xfrm>
              <a:off x="9327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19" name="Freihandform: Form 174"/>
            <p:cNvSpPr/>
            <p:nvPr/>
          </p:nvSpPr>
          <p:spPr>
            <a:xfrm>
              <a:off x="193290" y="23271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0" name="Freihandform: Form 175"/>
            <p:cNvSpPr/>
            <p:nvPr/>
          </p:nvSpPr>
          <p:spPr>
            <a:xfrm>
              <a:off x="287210" y="193930"/>
              <a:ext cx="76933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1" name="Freihandform: Form 176"/>
            <p:cNvSpPr/>
            <p:nvPr/>
          </p:nvSpPr>
          <p:spPr>
            <a:xfrm>
              <a:off x="391068" y="233037"/>
              <a:ext cx="76932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2" name="Freihandform: Form 177"/>
            <p:cNvSpPr/>
            <p:nvPr/>
          </p:nvSpPr>
          <p:spPr>
            <a:xfrm>
              <a:off x="491719" y="195213"/>
              <a:ext cx="26607" cy="12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3" name="Freihandform: Form 178"/>
            <p:cNvSpPr/>
            <p:nvPr/>
          </p:nvSpPr>
          <p:spPr>
            <a:xfrm>
              <a:off x="534673" y="23271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4" name="Freihandform: Form 179"/>
            <p:cNvSpPr/>
            <p:nvPr/>
          </p:nvSpPr>
          <p:spPr>
            <a:xfrm>
              <a:off x="620900" y="232716"/>
              <a:ext cx="75651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5925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5" name="Freihandform: Form 180"/>
            <p:cNvSpPr/>
            <p:nvPr/>
          </p:nvSpPr>
          <p:spPr>
            <a:xfrm>
              <a:off x="714821" y="193930"/>
              <a:ext cx="76932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6" name="Freihandform: Form 181"/>
            <p:cNvSpPr/>
            <p:nvPr/>
          </p:nvSpPr>
          <p:spPr>
            <a:xfrm>
              <a:off x="81354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7" name="Freihandform: Form 182"/>
            <p:cNvSpPr/>
            <p:nvPr/>
          </p:nvSpPr>
          <p:spPr>
            <a:xfrm>
              <a:off x="971900" y="200982"/>
              <a:ext cx="77894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8" name="Freihandform: Form 183"/>
            <p:cNvSpPr/>
            <p:nvPr/>
          </p:nvSpPr>
          <p:spPr>
            <a:xfrm>
              <a:off x="1053640" y="233037"/>
              <a:ext cx="7629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82" y="8330"/>
                  </a:moveTo>
                  <a:cubicBezTo>
                    <a:pt x="12615" y="8330"/>
                    <a:pt x="14158" y="8404"/>
                    <a:pt x="15792" y="8773"/>
                  </a:cubicBezTo>
                  <a:lnTo>
                    <a:pt x="15792" y="8035"/>
                  </a:lnTo>
                  <a:cubicBezTo>
                    <a:pt x="15792" y="5382"/>
                    <a:pt x="13886" y="4055"/>
                    <a:pt x="10165" y="4055"/>
                  </a:cubicBezTo>
                  <a:cubicBezTo>
                    <a:pt x="8077" y="4055"/>
                    <a:pt x="5808" y="4423"/>
                    <a:pt x="3721" y="5234"/>
                  </a:cubicBezTo>
                  <a:lnTo>
                    <a:pt x="2450" y="1180"/>
                  </a:lnTo>
                  <a:cubicBezTo>
                    <a:pt x="4810" y="442"/>
                    <a:pt x="7896" y="0"/>
                    <a:pt x="10800" y="0"/>
                  </a:cubicBezTo>
                  <a:cubicBezTo>
                    <a:pt x="17970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73" y="21158"/>
                  </a:lnTo>
                  <a:lnTo>
                    <a:pt x="15973" y="18946"/>
                  </a:lnTo>
                  <a:lnTo>
                    <a:pt x="15792" y="18946"/>
                  </a:lnTo>
                  <a:cubicBezTo>
                    <a:pt x="13613" y="20789"/>
                    <a:pt x="11345" y="21600"/>
                    <a:pt x="8350" y="21600"/>
                  </a:cubicBezTo>
                  <a:cubicBezTo>
                    <a:pt x="3267" y="21600"/>
                    <a:pt x="0" y="19020"/>
                    <a:pt x="0" y="15039"/>
                  </a:cubicBezTo>
                  <a:cubicBezTo>
                    <a:pt x="0" y="10689"/>
                    <a:pt x="3812" y="8330"/>
                    <a:pt x="10982" y="8330"/>
                  </a:cubicBezTo>
                  <a:close/>
                  <a:moveTo>
                    <a:pt x="9983" y="17988"/>
                  </a:moveTo>
                  <a:cubicBezTo>
                    <a:pt x="12161" y="17988"/>
                    <a:pt x="14158" y="17103"/>
                    <a:pt x="15792" y="15481"/>
                  </a:cubicBezTo>
                  <a:lnTo>
                    <a:pt x="15792" y="11869"/>
                  </a:lnTo>
                  <a:cubicBezTo>
                    <a:pt x="14430" y="11574"/>
                    <a:pt x="12978" y="11500"/>
                    <a:pt x="11617" y="11500"/>
                  </a:cubicBezTo>
                  <a:cubicBezTo>
                    <a:pt x="7896" y="11500"/>
                    <a:pt x="5718" y="12680"/>
                    <a:pt x="5718" y="14891"/>
                  </a:cubicBezTo>
                  <a:cubicBezTo>
                    <a:pt x="5718" y="16808"/>
                    <a:pt x="7351" y="17988"/>
                    <a:pt x="9983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29" name="Freihandform: Form 184"/>
            <p:cNvSpPr/>
            <p:nvPr/>
          </p:nvSpPr>
          <p:spPr>
            <a:xfrm>
              <a:off x="1156535" y="193930"/>
              <a:ext cx="78856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30" name="Freihandform: Form 185"/>
            <p:cNvSpPr/>
            <p:nvPr/>
          </p:nvSpPr>
          <p:spPr>
            <a:xfrm>
              <a:off x="1250776" y="235281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31" name="Freihandform: Form 186"/>
            <p:cNvSpPr/>
            <p:nvPr/>
          </p:nvSpPr>
          <p:spPr>
            <a:xfrm>
              <a:off x="1354954" y="193610"/>
              <a:ext cx="20837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32" name="Freihandform: Form 187"/>
            <p:cNvSpPr/>
            <p:nvPr/>
          </p:nvSpPr>
          <p:spPr>
            <a:xfrm>
              <a:off x="1394382" y="206432"/>
              <a:ext cx="55776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33" name="Freihandform: Form 188"/>
            <p:cNvSpPr/>
            <p:nvPr/>
          </p:nvSpPr>
          <p:spPr>
            <a:xfrm>
              <a:off x="1466505" y="196815"/>
              <a:ext cx="75970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7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34" name="Freihandform: Form 189"/>
            <p:cNvSpPr/>
            <p:nvPr/>
          </p:nvSpPr>
          <p:spPr>
            <a:xfrm>
              <a:off x="1558823" y="206432"/>
              <a:ext cx="55776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407" y="8330"/>
                  </a:lnTo>
                  <a:lnTo>
                    <a:pt x="13407" y="16257"/>
                  </a:lnTo>
                  <a:cubicBezTo>
                    <a:pt x="13407" y="17751"/>
                    <a:pt x="14524" y="18383"/>
                    <a:pt x="17131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grpSp>
        <p:nvGrpSpPr>
          <p:cNvPr id="5638" name="Gruppieren"/>
          <p:cNvGrpSpPr/>
          <p:nvPr/>
        </p:nvGrpSpPr>
        <p:grpSpPr>
          <a:xfrm>
            <a:off x="7285652" y="213646"/>
            <a:ext cx="2449380" cy="792270"/>
            <a:chOff x="0" y="0"/>
            <a:chExt cx="2449378" cy="792268"/>
          </a:xfrm>
        </p:grpSpPr>
        <p:sp>
          <p:nvSpPr>
            <p:cNvPr id="5636" name="Rechteck"/>
            <p:cNvSpPr/>
            <p:nvPr/>
          </p:nvSpPr>
          <p:spPr>
            <a:xfrm>
              <a:off x="0" y="0"/>
              <a:ext cx="2449379" cy="79226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637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274" y="48490"/>
              <a:ext cx="2312830" cy="695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639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1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65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64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4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65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65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5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65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65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5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65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65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5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66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66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6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66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66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6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66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66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6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67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66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7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67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67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7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67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67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67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7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679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68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68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682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83" name="Bildplatzhalter 8"/>
          <p:cNvSpPr/>
          <p:nvPr>
            <p:ph type="pic" idx="21"/>
          </p:nvPr>
        </p:nvSpPr>
        <p:spPr>
          <a:xfrm>
            <a:off x="518317" y="1631156"/>
            <a:ext cx="11157747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84" name="Textplatzhalter 10"/>
          <p:cNvSpPr/>
          <p:nvPr>
            <p:ph type="body" sz="quarter" idx="22"/>
          </p:nvPr>
        </p:nvSpPr>
        <p:spPr>
          <a:xfrm>
            <a:off x="518316" y="5690270"/>
            <a:ext cx="11157748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685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2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9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69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69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9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69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69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69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70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70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0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70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70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0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70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70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0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71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70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1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71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71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1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71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71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1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72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71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1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72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72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72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2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725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72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2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728" name="Bildplatzhalter 8"/>
          <p:cNvSpPr/>
          <p:nvPr>
            <p:ph type="pic" sz="half" idx="21"/>
          </p:nvPr>
        </p:nvSpPr>
        <p:spPr>
          <a:xfrm>
            <a:off x="518317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29" name="Textebene 1…"/>
          <p:cNvSpPr txBox="1"/>
          <p:nvPr>
            <p:ph type="body" sz="quarter" idx="1"/>
          </p:nvPr>
        </p:nvSpPr>
        <p:spPr>
          <a:xfrm>
            <a:off x="518317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30" name="Bildplatzhalter 8"/>
          <p:cNvSpPr/>
          <p:nvPr>
            <p:ph type="pic" sz="half" idx="22"/>
          </p:nvPr>
        </p:nvSpPr>
        <p:spPr>
          <a:xfrm>
            <a:off x="6206330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31" name="Textplatzhalter 10"/>
          <p:cNvSpPr/>
          <p:nvPr>
            <p:ph type="body" sz="quarter" idx="23"/>
          </p:nvPr>
        </p:nvSpPr>
        <p:spPr>
          <a:xfrm>
            <a:off x="6206330" y="5690270"/>
            <a:ext cx="5469733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732" name="Bildplatzhalter 6"/>
          <p:cNvSpPr/>
          <p:nvPr>
            <p:ph type="pic" sz="quarter" idx="2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33" name="Textplatzhalter 9"/>
          <p:cNvSpPr/>
          <p:nvPr>
            <p:ph type="body" sz="quarter" idx="2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3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4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74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74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4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74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74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4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75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74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4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75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75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5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75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75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5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75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75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5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76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76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6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76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76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6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76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76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6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76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77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77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7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773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77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7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776" name="Bildplatzhalter 8"/>
          <p:cNvSpPr/>
          <p:nvPr>
            <p:ph type="pic" sz="quarter" idx="21"/>
          </p:nvPr>
        </p:nvSpPr>
        <p:spPr>
          <a:xfrm>
            <a:off x="518317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77" name="Textebene 1…"/>
          <p:cNvSpPr txBox="1"/>
          <p:nvPr>
            <p:ph type="body" sz="quarter" idx="1"/>
          </p:nvPr>
        </p:nvSpPr>
        <p:spPr>
          <a:xfrm>
            <a:off x="518317" y="5690270"/>
            <a:ext cx="3569759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78" name="Bildplatzhalter 8"/>
          <p:cNvSpPr/>
          <p:nvPr>
            <p:ph type="pic" sz="quarter" idx="22"/>
          </p:nvPr>
        </p:nvSpPr>
        <p:spPr>
          <a:xfrm>
            <a:off x="8106305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79" name="Textplatzhalter 10"/>
          <p:cNvSpPr/>
          <p:nvPr>
            <p:ph type="body" sz="quarter" idx="23"/>
          </p:nvPr>
        </p:nvSpPr>
        <p:spPr>
          <a:xfrm>
            <a:off x="8106305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780" name="Bildplatzhalter 8"/>
          <p:cNvSpPr/>
          <p:nvPr>
            <p:ph type="pic" sz="quarter" idx="24"/>
          </p:nvPr>
        </p:nvSpPr>
        <p:spPr>
          <a:xfrm>
            <a:off x="4312310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81" name="Textplatzhalter 10"/>
          <p:cNvSpPr/>
          <p:nvPr>
            <p:ph type="body" sz="quarter" idx="25"/>
          </p:nvPr>
        </p:nvSpPr>
        <p:spPr>
          <a:xfrm>
            <a:off x="4312310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782" name="Bildplatzhalter 6"/>
          <p:cNvSpPr/>
          <p:nvPr>
            <p:ph type="pic" sz="quarter" idx="26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83" name="Textplatzhalter 9"/>
          <p:cNvSpPr/>
          <p:nvPr>
            <p:ph type="body" sz="quarter" idx="27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9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79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79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9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79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79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9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80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79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79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80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80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0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80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80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0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80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80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0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81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81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1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81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81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1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81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81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1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81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82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82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2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823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82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825" name="Textebene 1…"/>
          <p:cNvSpPr txBox="1"/>
          <p:nvPr>
            <p:ph type="body" idx="1" hasCustomPrompt="1"/>
          </p:nvPr>
        </p:nvSpPr>
        <p:spPr>
          <a:xfrm>
            <a:off x="518317" y="1631156"/>
            <a:ext cx="11155367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2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827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28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36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839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83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38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842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84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4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845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84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44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848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84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47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851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849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50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854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852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53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857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855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56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860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858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59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863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861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62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864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867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865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66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868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86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870" name="Textebene 1…"/>
          <p:cNvSpPr txBox="1"/>
          <p:nvPr>
            <p:ph type="body" sz="half" idx="1" hasCustomPrompt="1"/>
          </p:nvPr>
        </p:nvSpPr>
        <p:spPr>
          <a:xfrm>
            <a:off x="518317" y="1631156"/>
            <a:ext cx="5469734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7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872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73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mit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8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88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88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8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88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88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8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89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88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8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89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89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9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89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89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9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89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89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9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90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90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0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90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90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0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90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90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0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90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91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91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1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913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91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915" name="Textebene 1…"/>
          <p:cNvSpPr txBox="1"/>
          <p:nvPr>
            <p:ph type="body" sz="quarter" idx="1"/>
          </p:nvPr>
        </p:nvSpPr>
        <p:spPr>
          <a:xfrm>
            <a:off x="8104861" y="1631156"/>
            <a:ext cx="3571200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1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917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18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Gel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/>
            </a:lvl1pPr>
          </a:lstStyle>
          <a:p>
            <a:pPr/>
            <a:r>
              <a:t>Titeltext</a:t>
            </a:r>
          </a:p>
        </p:txBody>
      </p:sp>
      <p:sp>
        <p:nvSpPr>
          <p:cNvPr id="92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927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28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29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30" name="Freihandform: Form 60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31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grpSp>
        <p:nvGrpSpPr>
          <p:cNvPr id="934" name="Gruppieren 10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932" name="Gerader Verbinder 1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33" name="Textfeld 1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937" name="Gruppieren 1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935" name="Gerader Verbinder 1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36" name="Textfeld 15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940" name="Gruppieren 16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938" name="Gerader Verbinder 1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39" name="Textfeld 18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943" name="Gruppieren 19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941" name="Gerader Verbinder 2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42" name="Textfeld 2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946" name="Gruppieren 22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944" name="Gerader Verbinder 2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45" name="Textfeld 24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949" name="Gruppieren 25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947" name="Gerader Verbinder 2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48" name="Textfeld 27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952" name="Gruppieren 28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950" name="Gerader Verbinder 29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51" name="Textfeld 30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955" name="Gruppieren 31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953" name="Gerader Verbinder 32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54" name="Textfeld 33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958" name="Gruppieren 34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956" name="Gerader Verbinder 35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57" name="Textfeld 36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959" name="Gerader Verbinder 37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962" name="Gruppieren 38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960" name="Gerader Verbinder 39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61" name="Textfeld 40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weiß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70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973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97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72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976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974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75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979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977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78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982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980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81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985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983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84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988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986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87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991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989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90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994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992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93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997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995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996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998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001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999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00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002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00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00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005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06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Zita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1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01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01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1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02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01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1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02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02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2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02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02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2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02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02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2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03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03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3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03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03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3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03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03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3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04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03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4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04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04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04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4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046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04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04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049" name="Rechteck 6"/>
          <p:cNvSpPr/>
          <p:nvPr/>
        </p:nvSpPr>
        <p:spPr>
          <a:xfrm>
            <a:off x="518316" y="1631155"/>
            <a:ext cx="11157748" cy="4569620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lnSpc>
                <a:spcPct val="110000"/>
              </a:lnSpc>
              <a:spcBef>
                <a:spcPts val="1200"/>
              </a:spcBef>
              <a:defRPr sz="1600">
                <a:solidFill>
                  <a:srgbClr val="FFFFFF"/>
                </a:solidFill>
              </a:defRPr>
            </a:pPr>
          </a:p>
        </p:txBody>
      </p:sp>
      <p:sp>
        <p:nvSpPr>
          <p:cNvPr id="1050" name="Textebene 1…"/>
          <p:cNvSpPr txBox="1"/>
          <p:nvPr>
            <p:ph type="body" sz="quarter" idx="1" hasCustomPrompt="1"/>
          </p:nvPr>
        </p:nvSpPr>
        <p:spPr>
          <a:xfrm>
            <a:off x="2497190" y="2835963"/>
            <a:ext cx="7200001" cy="2160001"/>
          </a:xfrm>
          <a:prstGeom prst="rect">
            <a:avLst/>
          </a:prstGeom>
        </p:spPr>
        <p:txBody>
          <a:bodyPr anchor="ctr"/>
          <a:lstStyle>
            <a:lvl1pPr algn="ctr">
              <a:defRPr i="1" sz="2000"/>
            </a:lvl1pPr>
            <a:lvl2pPr marL="0" indent="0" algn="ctr">
              <a:buSzTx/>
              <a:buNone/>
              <a:defRPr i="1" sz="2000"/>
            </a:lvl2pPr>
            <a:lvl3pPr marL="437142" indent="-257142" algn="ctr">
              <a:defRPr i="1" sz="2000"/>
            </a:lvl3pPr>
            <a:lvl4pPr marL="617142" indent="-257142" algn="ctr">
              <a:defRPr i="1" sz="2000"/>
            </a:lvl4pPr>
            <a:lvl5pPr marL="839999" indent="-300000" algn="ctr">
              <a:defRPr i="1" sz="2000"/>
            </a:lvl5pPr>
          </a:lstStyle>
          <a:p>
            <a:pPr/>
            <a:r>
              <a:t>„Mastertextformat bearbeiten“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51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52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4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4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4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4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5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5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5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5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5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5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6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5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6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6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6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6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7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6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7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7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7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75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7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7" name="Textebene 1…"/>
          <p:cNvSpPr txBox="1"/>
          <p:nvPr>
            <p:ph type="body" sz="quarter" idx="1" hasCustomPrompt="1"/>
          </p:nvPr>
        </p:nvSpPr>
        <p:spPr>
          <a:xfrm>
            <a:off x="948059" y="2354710"/>
            <a:ext cx="5039990" cy="2811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202499" indent="-202499">
              <a:defRPr sz="1800"/>
            </a:lvl2pPr>
            <a:lvl3pPr marL="411428" indent="-231428">
              <a:defRPr sz="1800"/>
            </a:lvl3pPr>
            <a:lvl4pPr marL="591428" indent="-231428">
              <a:defRPr sz="1800"/>
            </a:lvl4pPr>
            <a:lvl5pPr marL="809999" indent="-269999">
              <a:defRPr sz="1800"/>
            </a:lvl5pPr>
          </a:lstStyle>
          <a:p>
            <a:pPr/>
            <a:r>
              <a:t>Agendapunkt / Kapitelthema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78" name="Textplatzhalter 6"/>
          <p:cNvSpPr/>
          <p:nvPr>
            <p:ph type="body" sz="quarter" idx="21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279" name="Textplatzhalter 6"/>
          <p:cNvSpPr/>
          <p:nvPr>
            <p:ph type="body" sz="quarter" idx="22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80" name="Textplatzhalter 6"/>
          <p:cNvSpPr/>
          <p:nvPr>
            <p:ph type="body" sz="quarter" idx="23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281" name="Textplatzhalter 6"/>
          <p:cNvSpPr/>
          <p:nvPr>
            <p:ph type="body" sz="quarter" idx="24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82" name="Textplatzhalter 6"/>
          <p:cNvSpPr/>
          <p:nvPr>
            <p:ph type="body" sz="quarter" idx="25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283" name="Textplatzhalter 6"/>
          <p:cNvSpPr/>
          <p:nvPr>
            <p:ph type="body" sz="quarter" idx="26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84" name="Textplatzhalter 6"/>
          <p:cNvSpPr/>
          <p:nvPr>
            <p:ph type="body" sz="quarter" idx="27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285" name="Textplatzhalter 6"/>
          <p:cNvSpPr/>
          <p:nvPr>
            <p:ph type="body" sz="quarter" idx="28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86" name="Textplatzhalter 6"/>
          <p:cNvSpPr/>
          <p:nvPr>
            <p:ph type="body" sz="quarter" idx="29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287" name="Textplatzhalter 6"/>
          <p:cNvSpPr/>
          <p:nvPr>
            <p:ph type="body" sz="quarter" idx="30" hasCustomPrompt="1"/>
          </p:nvPr>
        </p:nvSpPr>
        <p:spPr>
          <a:xfrm>
            <a:off x="6636190" y="1632184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88" name="Textplatzhalter 6"/>
          <p:cNvSpPr/>
          <p:nvPr>
            <p:ph type="body" sz="quarter" idx="31" hasCustomPrompt="1"/>
          </p:nvPr>
        </p:nvSpPr>
        <p:spPr>
          <a:xfrm>
            <a:off x="6206332" y="1632184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07 </a:t>
            </a:r>
          </a:p>
        </p:txBody>
      </p:sp>
      <p:sp>
        <p:nvSpPr>
          <p:cNvPr id="289" name="Textplatzhalter 6"/>
          <p:cNvSpPr/>
          <p:nvPr>
            <p:ph type="body" sz="quarter" idx="32" hasCustomPrompt="1"/>
          </p:nvPr>
        </p:nvSpPr>
        <p:spPr>
          <a:xfrm>
            <a:off x="6636190" y="235553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90" name="Textplatzhalter 6"/>
          <p:cNvSpPr/>
          <p:nvPr>
            <p:ph type="body" sz="quarter" idx="33" hasCustomPrompt="1"/>
          </p:nvPr>
        </p:nvSpPr>
        <p:spPr>
          <a:xfrm>
            <a:off x="6206332" y="235553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08 </a:t>
            </a:r>
          </a:p>
        </p:txBody>
      </p:sp>
      <p:sp>
        <p:nvSpPr>
          <p:cNvPr id="291" name="Textplatzhalter 6"/>
          <p:cNvSpPr/>
          <p:nvPr>
            <p:ph type="body" sz="quarter" idx="34" hasCustomPrompt="1"/>
          </p:nvPr>
        </p:nvSpPr>
        <p:spPr>
          <a:xfrm>
            <a:off x="6636190" y="452557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92" name="Textplatzhalter 6"/>
          <p:cNvSpPr/>
          <p:nvPr>
            <p:ph type="body" sz="quarter" idx="35" hasCustomPrompt="1"/>
          </p:nvPr>
        </p:nvSpPr>
        <p:spPr>
          <a:xfrm>
            <a:off x="6206332" y="4525579"/>
            <a:ext cx="30784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11 </a:t>
            </a:r>
          </a:p>
        </p:txBody>
      </p:sp>
      <p:sp>
        <p:nvSpPr>
          <p:cNvPr id="293" name="Textplatzhalter 6"/>
          <p:cNvSpPr/>
          <p:nvPr>
            <p:ph type="body" sz="quarter" idx="36" hasCustomPrompt="1"/>
          </p:nvPr>
        </p:nvSpPr>
        <p:spPr>
          <a:xfrm>
            <a:off x="6636190" y="307888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94" name="Textplatzhalter 6"/>
          <p:cNvSpPr/>
          <p:nvPr>
            <p:ph type="body" sz="quarter" idx="37" hasCustomPrompt="1"/>
          </p:nvPr>
        </p:nvSpPr>
        <p:spPr>
          <a:xfrm>
            <a:off x="6206332" y="307888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09 </a:t>
            </a:r>
          </a:p>
        </p:txBody>
      </p:sp>
      <p:sp>
        <p:nvSpPr>
          <p:cNvPr id="295" name="Textplatzhalter 6"/>
          <p:cNvSpPr/>
          <p:nvPr>
            <p:ph type="body" sz="quarter" idx="38" hasCustomPrompt="1"/>
          </p:nvPr>
        </p:nvSpPr>
        <p:spPr>
          <a:xfrm>
            <a:off x="6636190" y="3802231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96" name="Textplatzhalter 6"/>
          <p:cNvSpPr/>
          <p:nvPr>
            <p:ph type="body" sz="quarter" idx="39" hasCustomPrompt="1"/>
          </p:nvPr>
        </p:nvSpPr>
        <p:spPr>
          <a:xfrm>
            <a:off x="6206332" y="380223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10 </a:t>
            </a:r>
          </a:p>
        </p:txBody>
      </p:sp>
      <p:sp>
        <p:nvSpPr>
          <p:cNvPr id="297" name="Textplatzhalter 6"/>
          <p:cNvSpPr/>
          <p:nvPr>
            <p:ph type="body" sz="quarter" idx="40" hasCustomPrompt="1"/>
          </p:nvPr>
        </p:nvSpPr>
        <p:spPr>
          <a:xfrm>
            <a:off x="6636190" y="524892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98" name="Textplatzhalter 6"/>
          <p:cNvSpPr/>
          <p:nvPr>
            <p:ph type="body" sz="quarter" idx="41" hasCustomPrompt="1"/>
          </p:nvPr>
        </p:nvSpPr>
        <p:spPr>
          <a:xfrm>
            <a:off x="6206332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12 </a:t>
            </a:r>
          </a:p>
        </p:txBody>
      </p:sp>
      <p:sp>
        <p:nvSpPr>
          <p:cNvPr id="29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00" name="Textplatzhalter 9"/>
          <p:cNvSpPr/>
          <p:nvPr>
            <p:ph type="body" sz="quarter" idx="4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301" name="Textplatzhalter 6"/>
          <p:cNvSpPr/>
          <p:nvPr>
            <p:ph type="body" sz="quarter" idx="4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02" name="Textplatzhalter 6"/>
          <p:cNvSpPr/>
          <p:nvPr>
            <p:ph type="body" sz="quarter" idx="4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303" name="Bildplatzhalter 6"/>
          <p:cNvSpPr/>
          <p:nvPr>
            <p:ph type="pic" sz="quarter" idx="45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chemeClr val="accent4"/>
              </a:gs>
              <a:gs pos="50000">
                <a:schemeClr val="accent4">
                  <a:alpha val="5000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60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61" name="Rechteck 59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62" name="Textplatzhalter 64"/>
          <p:cNvSpPr/>
          <p:nvPr>
            <p:ph type="body" sz="half" idx="22" hasCustomPrompt="1"/>
          </p:nvPr>
        </p:nvSpPr>
        <p:spPr>
          <a:xfrm>
            <a:off x="518316" y="2647985"/>
            <a:ext cx="11157747" cy="1562032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b="1" sz="4800">
                <a:solidFill>
                  <a:srgbClr val="39576C"/>
                </a:solidFill>
              </a:defRPr>
            </a:lvl1pPr>
          </a:lstStyle>
          <a:p>
            <a:pPr/>
            <a:r>
              <a:t>Vielen Dank für Ihre Aufmerksamkeit!</a:t>
            </a:r>
          </a:p>
        </p:txBody>
      </p:sp>
      <p:sp>
        <p:nvSpPr>
          <p:cNvPr id="1063" name="Freihandform: Form 57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066" name="Gruppieren 55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064" name="Gerader Verbinder 6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65" name="Textfeld 6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069" name="Gruppieren 6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067" name="Gerader Verbinder 6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68" name="Textfeld 6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072" name="Gruppieren 6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070" name="Gerader Verbinder 6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71" name="Textfeld 6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075" name="Gruppieren 7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073" name="Gerader Verbinder 7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74" name="Textfeld 7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078" name="Gruppieren 7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076" name="Gerader Verbinder 7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77" name="Textfeld 7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081" name="Gruppieren 7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079" name="Gerader Verbinder 7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80" name="Textfeld 7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084" name="Gruppieren 7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082" name="Gerader Verbinder 8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83" name="Textfeld 8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087" name="Gruppieren 8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085" name="Gerader Verbinder 8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86" name="Textfeld 8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090" name="Gruppieren 85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088" name="Gerader Verbinder 8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89" name="Textfeld 8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091" name="Gerader Verbinder 88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094" name="Gruppieren 89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092" name="Gerader Verbinder 90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093" name="Textfeld 91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171" name="Grafik 3"/>
          <p:cNvGrpSpPr/>
          <p:nvPr/>
        </p:nvGrpSpPr>
        <p:grpSpPr>
          <a:xfrm>
            <a:off x="520162" y="293688"/>
            <a:ext cx="2592823" cy="556499"/>
            <a:chOff x="0" y="0"/>
            <a:chExt cx="2592821" cy="556498"/>
          </a:xfrm>
        </p:grpSpPr>
        <p:sp>
          <p:nvSpPr>
            <p:cNvPr id="1095" name="Freihandform: Form 93"/>
            <p:cNvSpPr/>
            <p:nvPr/>
          </p:nvSpPr>
          <p:spPr>
            <a:xfrm>
              <a:off x="-1" y="6751"/>
              <a:ext cx="78445" cy="124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96" name="Freihandform: Form 94"/>
            <p:cNvSpPr/>
            <p:nvPr/>
          </p:nvSpPr>
          <p:spPr>
            <a:xfrm>
              <a:off x="90660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97" name="Freihandform: Form 95"/>
            <p:cNvSpPr/>
            <p:nvPr/>
          </p:nvSpPr>
          <p:spPr>
            <a:xfrm>
              <a:off x="159781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98" name="Freihandform: Form 96"/>
            <p:cNvSpPr/>
            <p:nvPr/>
          </p:nvSpPr>
          <p:spPr>
            <a:xfrm>
              <a:off x="205754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4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3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99" name="Freihandform: Form 97"/>
            <p:cNvSpPr/>
            <p:nvPr/>
          </p:nvSpPr>
          <p:spPr>
            <a:xfrm>
              <a:off x="306380" y="0"/>
              <a:ext cx="83910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9"/>
                    <a:pt x="10676" y="18589"/>
                  </a:cubicBezTo>
                  <a:cubicBezTo>
                    <a:pt x="12745" y="18589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0" name="Freihandform: Form 98"/>
            <p:cNvSpPr/>
            <p:nvPr/>
          </p:nvSpPr>
          <p:spPr>
            <a:xfrm>
              <a:off x="418258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1" name="Freihandform: Form 99"/>
            <p:cNvSpPr/>
            <p:nvPr/>
          </p:nvSpPr>
          <p:spPr>
            <a:xfrm>
              <a:off x="487057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5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3" y="21600"/>
                  </a:lnTo>
                  <a:lnTo>
                    <a:pt x="2603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2" name="Freihandform: Form 100"/>
            <p:cNvSpPr/>
            <p:nvPr/>
          </p:nvSpPr>
          <p:spPr>
            <a:xfrm>
              <a:off x="533674" y="389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3" name="Freihandform: Form 101"/>
            <p:cNvSpPr/>
            <p:nvPr/>
          </p:nvSpPr>
          <p:spPr>
            <a:xfrm>
              <a:off x="627550" y="0"/>
              <a:ext cx="77480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4" name="Freihandform: Form 102"/>
            <p:cNvSpPr/>
            <p:nvPr/>
          </p:nvSpPr>
          <p:spPr>
            <a:xfrm>
              <a:off x="729140" y="66227"/>
              <a:ext cx="44046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5" name="Freihandform: Form 103"/>
            <p:cNvSpPr/>
            <p:nvPr/>
          </p:nvSpPr>
          <p:spPr>
            <a:xfrm>
              <a:off x="784436" y="6751"/>
              <a:ext cx="115737" cy="12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6" name="Freihandform: Form 104"/>
            <p:cNvSpPr/>
            <p:nvPr/>
          </p:nvSpPr>
          <p:spPr>
            <a:xfrm>
              <a:off x="918819" y="0"/>
              <a:ext cx="20898" cy="13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7" name="Freihandform: Form 105"/>
            <p:cNvSpPr/>
            <p:nvPr/>
          </p:nvSpPr>
          <p:spPr>
            <a:xfrm>
              <a:off x="962221" y="39221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8" name="Freihandform: Form 106"/>
            <p:cNvSpPr/>
            <p:nvPr/>
          </p:nvSpPr>
          <p:spPr>
            <a:xfrm>
              <a:off x="1055775" y="41150"/>
              <a:ext cx="86161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0" y="6634"/>
                  </a:lnTo>
                  <a:lnTo>
                    <a:pt x="15071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9" name="Freihandform: Form 107"/>
            <p:cNvSpPr/>
            <p:nvPr/>
          </p:nvSpPr>
          <p:spPr>
            <a:xfrm>
              <a:off x="1153181" y="39221"/>
              <a:ext cx="7620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2" y="8773"/>
                  </a:cubicBezTo>
                  <a:lnTo>
                    <a:pt x="15702" y="8036"/>
                  </a:lnTo>
                  <a:cubicBezTo>
                    <a:pt x="15702" y="5381"/>
                    <a:pt x="13797" y="4055"/>
                    <a:pt x="10076" y="4055"/>
                  </a:cubicBezTo>
                  <a:cubicBezTo>
                    <a:pt x="7988" y="4055"/>
                    <a:pt x="5720" y="4423"/>
                    <a:pt x="3632" y="5234"/>
                  </a:cubicBezTo>
                  <a:lnTo>
                    <a:pt x="2362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2" y="15481"/>
                  </a:cubicBezTo>
                  <a:lnTo>
                    <a:pt x="15702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0" name="Freihandform: Form 108"/>
            <p:cNvSpPr/>
            <p:nvPr/>
          </p:nvSpPr>
          <p:spPr>
            <a:xfrm>
              <a:off x="1256064" y="39221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5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1" name="Freihandform: Form 109"/>
            <p:cNvSpPr/>
            <p:nvPr/>
          </p:nvSpPr>
          <p:spPr>
            <a:xfrm>
              <a:off x="1355725" y="0"/>
              <a:ext cx="83911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2" name="Freihandform: Form 110"/>
            <p:cNvSpPr/>
            <p:nvPr/>
          </p:nvSpPr>
          <p:spPr>
            <a:xfrm>
              <a:off x="1462460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3" name="Freihandform: Form 111"/>
            <p:cNvSpPr/>
            <p:nvPr/>
          </p:nvSpPr>
          <p:spPr>
            <a:xfrm>
              <a:off x="1568230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4" name="Freihandform: Form 112"/>
            <p:cNvSpPr/>
            <p:nvPr/>
          </p:nvSpPr>
          <p:spPr>
            <a:xfrm>
              <a:off x="1635422" y="66227"/>
              <a:ext cx="44045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5" name="Freihandform: Form 161"/>
            <p:cNvSpPr/>
            <p:nvPr/>
          </p:nvSpPr>
          <p:spPr>
            <a:xfrm>
              <a:off x="1706150" y="6751"/>
              <a:ext cx="97413" cy="12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6" name="Freihandform: Form 162"/>
            <p:cNvSpPr/>
            <p:nvPr/>
          </p:nvSpPr>
          <p:spPr>
            <a:xfrm>
              <a:off x="1831852" y="39221"/>
              <a:ext cx="77159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7" name="Freihandform: Form 163"/>
            <p:cNvSpPr/>
            <p:nvPr/>
          </p:nvSpPr>
          <p:spPr>
            <a:xfrm>
              <a:off x="1932801" y="1286"/>
              <a:ext cx="26684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8" name="Freihandform: Form 164"/>
            <p:cNvSpPr/>
            <p:nvPr/>
          </p:nvSpPr>
          <p:spPr>
            <a:xfrm>
              <a:off x="1974273" y="41472"/>
              <a:ext cx="87446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9" name="Freihandform: Form 165"/>
            <p:cNvSpPr/>
            <p:nvPr/>
          </p:nvSpPr>
          <p:spPr>
            <a:xfrm>
              <a:off x="2071363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6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0" name="Freihandform: Form 166"/>
            <p:cNvSpPr/>
            <p:nvPr/>
          </p:nvSpPr>
          <p:spPr>
            <a:xfrm>
              <a:off x="2177133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1" name="Freihandform: Form 167"/>
            <p:cNvSpPr/>
            <p:nvPr/>
          </p:nvSpPr>
          <p:spPr>
            <a:xfrm>
              <a:off x="2241110" y="389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2" name="Freihandform: Form 168"/>
            <p:cNvSpPr/>
            <p:nvPr/>
          </p:nvSpPr>
          <p:spPr>
            <a:xfrm>
              <a:off x="2330163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3" name="Freihandform: Form 169"/>
            <p:cNvSpPr/>
            <p:nvPr/>
          </p:nvSpPr>
          <p:spPr>
            <a:xfrm>
              <a:off x="2371956" y="12538"/>
              <a:ext cx="55940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4" name="Freihandform: Form 170"/>
            <p:cNvSpPr/>
            <p:nvPr/>
          </p:nvSpPr>
          <p:spPr>
            <a:xfrm>
              <a:off x="2444292" y="2893"/>
              <a:ext cx="76195" cy="13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5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5" name="Freihandform: Form 171"/>
            <p:cNvSpPr/>
            <p:nvPr/>
          </p:nvSpPr>
          <p:spPr>
            <a:xfrm>
              <a:off x="2536881" y="125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6" name="Freihandform: Form 172"/>
            <p:cNvSpPr/>
            <p:nvPr/>
          </p:nvSpPr>
          <p:spPr>
            <a:xfrm>
              <a:off x="321" y="201252"/>
              <a:ext cx="87446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6530"/>
                  </a:moveTo>
                  <a:cubicBezTo>
                    <a:pt x="21600" y="11219"/>
                    <a:pt x="16994" y="13340"/>
                    <a:pt x="10562" y="13340"/>
                  </a:cubicBezTo>
                  <a:lnTo>
                    <a:pt x="5479" y="13340"/>
                  </a:lnTo>
                  <a:lnTo>
                    <a:pt x="5479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879" y="0"/>
                  </a:lnTo>
                  <a:cubicBezTo>
                    <a:pt x="17074" y="0"/>
                    <a:pt x="21600" y="1898"/>
                    <a:pt x="21600" y="6530"/>
                  </a:cubicBezTo>
                  <a:close/>
                  <a:moveTo>
                    <a:pt x="16121" y="6698"/>
                  </a:moveTo>
                  <a:cubicBezTo>
                    <a:pt x="16121" y="4465"/>
                    <a:pt x="14135" y="3405"/>
                    <a:pt x="10641" y="3405"/>
                  </a:cubicBezTo>
                  <a:lnTo>
                    <a:pt x="5479" y="3405"/>
                  </a:lnTo>
                  <a:lnTo>
                    <a:pt x="5479" y="9991"/>
                  </a:lnTo>
                  <a:lnTo>
                    <a:pt x="10482" y="9991"/>
                  </a:lnTo>
                  <a:cubicBezTo>
                    <a:pt x="14135" y="9991"/>
                    <a:pt x="16121" y="8874"/>
                    <a:pt x="16121" y="669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7" name="Freihandform: Form 173"/>
            <p:cNvSpPr/>
            <p:nvPr/>
          </p:nvSpPr>
          <p:spPr>
            <a:xfrm>
              <a:off x="107699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8" name="Freihandform: Form 174"/>
            <p:cNvSpPr/>
            <p:nvPr/>
          </p:nvSpPr>
          <p:spPr>
            <a:xfrm>
              <a:off x="208646" y="195786"/>
              <a:ext cx="26685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9" name="Freihandform: Form 175"/>
            <p:cNvSpPr/>
            <p:nvPr/>
          </p:nvSpPr>
          <p:spPr>
            <a:xfrm>
              <a:off x="260407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0" name="Freihandform: Form 176"/>
            <p:cNvSpPr/>
            <p:nvPr/>
          </p:nvSpPr>
          <p:spPr>
            <a:xfrm>
              <a:off x="304129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1" name="Freihandform: Form 177"/>
            <p:cNvSpPr/>
            <p:nvPr/>
          </p:nvSpPr>
          <p:spPr>
            <a:xfrm>
              <a:off x="404435" y="2334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2" name="Freihandform: Form 178"/>
            <p:cNvSpPr/>
            <p:nvPr/>
          </p:nvSpPr>
          <p:spPr>
            <a:xfrm>
              <a:off x="490916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3" name="Freihandform: Form 179"/>
            <p:cNvSpPr/>
            <p:nvPr/>
          </p:nvSpPr>
          <p:spPr>
            <a:xfrm>
              <a:off x="600544" y="233717"/>
              <a:ext cx="83911" cy="12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7" fill="norm" stroke="1" extrusionOk="0">
                  <a:moveTo>
                    <a:pt x="21600" y="7831"/>
                  </a:moveTo>
                  <a:cubicBezTo>
                    <a:pt x="21600" y="12745"/>
                    <a:pt x="17793" y="15823"/>
                    <a:pt x="12166" y="15823"/>
                  </a:cubicBezTo>
                  <a:cubicBezTo>
                    <a:pt x="9352" y="15823"/>
                    <a:pt x="6952" y="15013"/>
                    <a:pt x="5462" y="13825"/>
                  </a:cubicBezTo>
                  <a:lnTo>
                    <a:pt x="5379" y="13825"/>
                  </a:lnTo>
                  <a:lnTo>
                    <a:pt x="5379" y="20683"/>
                  </a:lnTo>
                  <a:lnTo>
                    <a:pt x="0" y="21547"/>
                  </a:lnTo>
                  <a:lnTo>
                    <a:pt x="0" y="379"/>
                  </a:lnTo>
                  <a:lnTo>
                    <a:pt x="5297" y="379"/>
                  </a:lnTo>
                  <a:lnTo>
                    <a:pt x="5297" y="2215"/>
                  </a:lnTo>
                  <a:lnTo>
                    <a:pt x="5379" y="2215"/>
                  </a:lnTo>
                  <a:cubicBezTo>
                    <a:pt x="7035" y="865"/>
                    <a:pt x="9517" y="1"/>
                    <a:pt x="12414" y="1"/>
                  </a:cubicBezTo>
                  <a:cubicBezTo>
                    <a:pt x="17793" y="-53"/>
                    <a:pt x="21600" y="2917"/>
                    <a:pt x="21600" y="7831"/>
                  </a:cubicBezTo>
                  <a:close/>
                  <a:moveTo>
                    <a:pt x="16221" y="7939"/>
                  </a:moveTo>
                  <a:cubicBezTo>
                    <a:pt x="16221" y="4807"/>
                    <a:pt x="14317" y="3133"/>
                    <a:pt x="10841" y="3133"/>
                  </a:cubicBezTo>
                  <a:cubicBezTo>
                    <a:pt x="8772" y="3133"/>
                    <a:pt x="7117" y="3727"/>
                    <a:pt x="5379" y="5077"/>
                  </a:cubicBezTo>
                  <a:lnTo>
                    <a:pt x="5379" y="10639"/>
                  </a:lnTo>
                  <a:cubicBezTo>
                    <a:pt x="6952" y="11989"/>
                    <a:pt x="8690" y="12691"/>
                    <a:pt x="10924" y="12691"/>
                  </a:cubicBezTo>
                  <a:cubicBezTo>
                    <a:pt x="14400" y="12691"/>
                    <a:pt x="16221" y="10909"/>
                    <a:pt x="16221" y="793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4" name="Freihandform: Form 180"/>
            <p:cNvSpPr/>
            <p:nvPr/>
          </p:nvSpPr>
          <p:spPr>
            <a:xfrm>
              <a:off x="707922" y="194500"/>
              <a:ext cx="77159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5" name="Freihandform: Form 181"/>
            <p:cNvSpPr/>
            <p:nvPr/>
          </p:nvSpPr>
          <p:spPr>
            <a:xfrm>
              <a:off x="808870" y="195786"/>
              <a:ext cx="26684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6" name="Freihandform: Form 182"/>
            <p:cNvSpPr/>
            <p:nvPr/>
          </p:nvSpPr>
          <p:spPr>
            <a:xfrm>
              <a:off x="852271" y="233400"/>
              <a:ext cx="6944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7" name="Freihandform: Form 183"/>
            <p:cNvSpPr/>
            <p:nvPr/>
          </p:nvSpPr>
          <p:spPr>
            <a:xfrm>
              <a:off x="938752" y="2334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8" name="Freihandform: Form 184"/>
            <p:cNvSpPr/>
            <p:nvPr/>
          </p:nvSpPr>
          <p:spPr>
            <a:xfrm>
              <a:off x="1032627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9" name="Freihandform: Form 185"/>
            <p:cNvSpPr/>
            <p:nvPr/>
          </p:nvSpPr>
          <p:spPr>
            <a:xfrm>
              <a:off x="1131647" y="233722"/>
              <a:ext cx="81980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0" name="Freihandform: Form 186"/>
            <p:cNvSpPr/>
            <p:nvPr/>
          </p:nvSpPr>
          <p:spPr>
            <a:xfrm>
              <a:off x="1290462" y="201572"/>
              <a:ext cx="7812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1" name="Freihandform: Form 187"/>
            <p:cNvSpPr/>
            <p:nvPr/>
          </p:nvSpPr>
          <p:spPr>
            <a:xfrm>
              <a:off x="1372764" y="233722"/>
              <a:ext cx="76195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2" name="Freihandform: Form 188"/>
            <p:cNvSpPr/>
            <p:nvPr/>
          </p:nvSpPr>
          <p:spPr>
            <a:xfrm>
              <a:off x="1475641" y="194500"/>
              <a:ext cx="7908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3" name="Freihandform: Form 189"/>
            <p:cNvSpPr/>
            <p:nvPr/>
          </p:nvSpPr>
          <p:spPr>
            <a:xfrm>
              <a:off x="1570160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4" name="Freihandform: Form 190"/>
            <p:cNvSpPr/>
            <p:nvPr/>
          </p:nvSpPr>
          <p:spPr>
            <a:xfrm>
              <a:off x="1674966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5" name="Freihandform: Form 191"/>
            <p:cNvSpPr/>
            <p:nvPr/>
          </p:nvSpPr>
          <p:spPr>
            <a:xfrm>
              <a:off x="1714186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6" name="Freihandform: Form 192"/>
            <p:cNvSpPr/>
            <p:nvPr/>
          </p:nvSpPr>
          <p:spPr>
            <a:xfrm>
              <a:off x="1786523" y="197393"/>
              <a:ext cx="76194" cy="13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5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69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4"/>
                    <a:pt x="12942" y="14311"/>
                    <a:pt x="11575" y="14311"/>
                  </a:cubicBezTo>
                  <a:cubicBezTo>
                    <a:pt x="7838" y="14311"/>
                    <a:pt x="5651" y="15162"/>
                    <a:pt x="5651" y="16758"/>
                  </a:cubicBezTo>
                  <a:cubicBezTo>
                    <a:pt x="5742" y="18142"/>
                    <a:pt x="7382" y="18993"/>
                    <a:pt x="9934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7" name="Freihandform: Form 193"/>
            <p:cNvSpPr/>
            <p:nvPr/>
          </p:nvSpPr>
          <p:spPr>
            <a:xfrm>
              <a:off x="1879433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8" name="Freihandform: Form 194"/>
            <p:cNvSpPr/>
            <p:nvPr/>
          </p:nvSpPr>
          <p:spPr>
            <a:xfrm>
              <a:off x="2007386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49" name="Freihandform: Form 195"/>
            <p:cNvSpPr/>
            <p:nvPr/>
          </p:nvSpPr>
          <p:spPr>
            <a:xfrm>
              <a:off x="2111870" y="233722"/>
              <a:ext cx="77159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0" name="Freihandform: Form 196"/>
            <p:cNvSpPr/>
            <p:nvPr/>
          </p:nvSpPr>
          <p:spPr>
            <a:xfrm>
              <a:off x="2211211" y="194500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1" name="Freihandform: Form 197"/>
            <p:cNvSpPr/>
            <p:nvPr/>
          </p:nvSpPr>
          <p:spPr>
            <a:xfrm>
              <a:off x="-1" y="396075"/>
              <a:ext cx="78445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08" y="3516"/>
                  </a:lnTo>
                  <a:lnTo>
                    <a:pt x="6108" y="8874"/>
                  </a:lnTo>
                  <a:lnTo>
                    <a:pt x="17616" y="8874"/>
                  </a:lnTo>
                  <a:lnTo>
                    <a:pt x="17616" y="12391"/>
                  </a:lnTo>
                  <a:lnTo>
                    <a:pt x="6108" y="12391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2" name="Freihandform: Form 198"/>
            <p:cNvSpPr/>
            <p:nvPr/>
          </p:nvSpPr>
          <p:spPr>
            <a:xfrm>
              <a:off x="82301" y="428224"/>
              <a:ext cx="76194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3" name="Freihandform: Form 199"/>
            <p:cNvSpPr/>
            <p:nvPr/>
          </p:nvSpPr>
          <p:spPr>
            <a:xfrm>
              <a:off x="180677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4" name="Freihandform: Form 200"/>
            <p:cNvSpPr/>
            <p:nvPr/>
          </p:nvSpPr>
          <p:spPr>
            <a:xfrm>
              <a:off x="274874" y="389002"/>
              <a:ext cx="77158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5" name="Freihandform: Form 201"/>
            <p:cNvSpPr/>
            <p:nvPr/>
          </p:nvSpPr>
          <p:spPr>
            <a:xfrm>
              <a:off x="378716" y="388681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15"/>
                  </a:moveTo>
                  <a:cubicBezTo>
                    <a:pt x="21600" y="18589"/>
                    <a:pt x="17793" y="21600"/>
                    <a:pt x="12166" y="21600"/>
                  </a:cubicBezTo>
                  <a:cubicBezTo>
                    <a:pt x="9269" y="21600"/>
                    <a:pt x="6869" y="20821"/>
                    <a:pt x="5297" y="19575"/>
                  </a:cubicBezTo>
                  <a:lnTo>
                    <a:pt x="5214" y="19575"/>
                  </a:lnTo>
                  <a:lnTo>
                    <a:pt x="5214" y="21237"/>
                  </a:lnTo>
                  <a:lnTo>
                    <a:pt x="0" y="21237"/>
                  </a:lnTo>
                  <a:lnTo>
                    <a:pt x="0" y="831"/>
                  </a:lnTo>
                  <a:lnTo>
                    <a:pt x="5379" y="0"/>
                  </a:lnTo>
                  <a:lnTo>
                    <a:pt x="5379" y="8412"/>
                  </a:lnTo>
                  <a:lnTo>
                    <a:pt x="5462" y="8412"/>
                  </a:lnTo>
                  <a:cubicBezTo>
                    <a:pt x="7035" y="7113"/>
                    <a:pt x="9352" y="6335"/>
                    <a:pt x="12248" y="6335"/>
                  </a:cubicBezTo>
                  <a:cubicBezTo>
                    <a:pt x="17876" y="6335"/>
                    <a:pt x="21600" y="9190"/>
                    <a:pt x="21600" y="13915"/>
                  </a:cubicBezTo>
                  <a:close/>
                  <a:moveTo>
                    <a:pt x="16303" y="13967"/>
                  </a:moveTo>
                  <a:cubicBezTo>
                    <a:pt x="16303" y="10956"/>
                    <a:pt x="14317" y="9398"/>
                    <a:pt x="10924" y="9398"/>
                  </a:cubicBezTo>
                  <a:cubicBezTo>
                    <a:pt x="8855" y="9398"/>
                    <a:pt x="7117" y="9969"/>
                    <a:pt x="5462" y="11267"/>
                  </a:cubicBezTo>
                  <a:lnTo>
                    <a:pt x="5462" y="16563"/>
                  </a:lnTo>
                  <a:cubicBezTo>
                    <a:pt x="7035" y="17862"/>
                    <a:pt x="8772" y="18537"/>
                    <a:pt x="11007" y="18537"/>
                  </a:cubicBezTo>
                  <a:cubicBezTo>
                    <a:pt x="14400" y="18589"/>
                    <a:pt x="16303" y="16875"/>
                    <a:pt x="16303" y="13967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6" name="Freihandform: Form 202"/>
            <p:cNvSpPr/>
            <p:nvPr/>
          </p:nvSpPr>
          <p:spPr>
            <a:xfrm>
              <a:off x="480950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7" name="Freihandform: Form 203"/>
            <p:cNvSpPr/>
            <p:nvPr/>
          </p:nvSpPr>
          <p:spPr>
            <a:xfrm>
              <a:off x="586719" y="427903"/>
              <a:ext cx="54012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8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5" y="1204"/>
                    <a:pt x="13629" y="0"/>
                    <a:pt x="17743" y="0"/>
                  </a:cubicBezTo>
                  <a:cubicBezTo>
                    <a:pt x="18900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8" name="Freihandform: Form 204"/>
            <p:cNvSpPr/>
            <p:nvPr/>
          </p:nvSpPr>
          <p:spPr>
            <a:xfrm>
              <a:off x="652303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59" name="Freihandform: Form 205"/>
            <p:cNvSpPr/>
            <p:nvPr/>
          </p:nvSpPr>
          <p:spPr>
            <a:xfrm>
              <a:off x="754537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0" name="Freihandform: Form 206"/>
            <p:cNvSpPr/>
            <p:nvPr/>
          </p:nvSpPr>
          <p:spPr>
            <a:xfrm>
              <a:off x="801154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1" name="Freihandform: Form 207"/>
            <p:cNvSpPr/>
            <p:nvPr/>
          </p:nvSpPr>
          <p:spPr>
            <a:xfrm>
              <a:off x="895029" y="389002"/>
              <a:ext cx="77159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2" name="Freihandform: Form 208"/>
            <p:cNvSpPr/>
            <p:nvPr/>
          </p:nvSpPr>
          <p:spPr>
            <a:xfrm>
              <a:off x="1042915" y="396075"/>
              <a:ext cx="9323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407" y="3572"/>
                  </a:lnTo>
                  <a:lnTo>
                    <a:pt x="13407" y="21600"/>
                  </a:lnTo>
                  <a:lnTo>
                    <a:pt x="8267" y="21600"/>
                  </a:lnTo>
                  <a:lnTo>
                    <a:pt x="8267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525" y="0"/>
                  </a:lnTo>
                  <a:lnTo>
                    <a:pt x="21525" y="357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3" name="Freihandform: Form 209"/>
            <p:cNvSpPr/>
            <p:nvPr/>
          </p:nvSpPr>
          <p:spPr>
            <a:xfrm>
              <a:off x="1154793" y="389002"/>
              <a:ext cx="77480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4" name="Freihandform: Form 210"/>
            <p:cNvSpPr/>
            <p:nvPr/>
          </p:nvSpPr>
          <p:spPr>
            <a:xfrm>
              <a:off x="1254134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3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5" name="Freihandform: Form 211"/>
            <p:cNvSpPr/>
            <p:nvPr/>
          </p:nvSpPr>
          <p:spPr>
            <a:xfrm>
              <a:off x="1354439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24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6" name="Freihandform: Form 212"/>
            <p:cNvSpPr/>
            <p:nvPr/>
          </p:nvSpPr>
          <p:spPr>
            <a:xfrm>
              <a:off x="1464067" y="388681"/>
              <a:ext cx="2089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7" name="Freihandform: Form 213"/>
            <p:cNvSpPr/>
            <p:nvPr/>
          </p:nvSpPr>
          <p:spPr>
            <a:xfrm>
              <a:off x="1507790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32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8" name="Freihandform: Form 214"/>
            <p:cNvSpPr/>
            <p:nvPr/>
          </p:nvSpPr>
          <p:spPr>
            <a:xfrm>
              <a:off x="1612596" y="427903"/>
              <a:ext cx="83909" cy="128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6207" y="18846"/>
                  </a:moveTo>
                  <a:lnTo>
                    <a:pt x="7365" y="18792"/>
                  </a:lnTo>
                  <a:cubicBezTo>
                    <a:pt x="14317" y="18630"/>
                    <a:pt x="16304" y="17334"/>
                    <a:pt x="16304" y="14472"/>
                  </a:cubicBezTo>
                  <a:lnTo>
                    <a:pt x="16304" y="13500"/>
                  </a:lnTo>
                  <a:lnTo>
                    <a:pt x="16221" y="13500"/>
                  </a:lnTo>
                  <a:cubicBezTo>
                    <a:pt x="14566" y="14850"/>
                    <a:pt x="12000" y="15606"/>
                    <a:pt x="9186" y="15606"/>
                  </a:cubicBezTo>
                  <a:cubicBezTo>
                    <a:pt x="3559" y="15606"/>
                    <a:pt x="0" y="12582"/>
                    <a:pt x="0" y="7938"/>
                  </a:cubicBezTo>
                  <a:cubicBezTo>
                    <a:pt x="0" y="3132"/>
                    <a:pt x="3807" y="0"/>
                    <a:pt x="9435" y="0"/>
                  </a:cubicBezTo>
                  <a:cubicBezTo>
                    <a:pt x="12248" y="0"/>
                    <a:pt x="14731" y="756"/>
                    <a:pt x="16221" y="2106"/>
                  </a:cubicBezTo>
                  <a:lnTo>
                    <a:pt x="16304" y="2106"/>
                  </a:lnTo>
                  <a:lnTo>
                    <a:pt x="16304" y="378"/>
                  </a:lnTo>
                  <a:lnTo>
                    <a:pt x="21600" y="378"/>
                  </a:lnTo>
                  <a:lnTo>
                    <a:pt x="21600" y="13932"/>
                  </a:lnTo>
                  <a:cubicBezTo>
                    <a:pt x="21600" y="18846"/>
                    <a:pt x="17793" y="21276"/>
                    <a:pt x="7697" y="21546"/>
                  </a:cubicBezTo>
                  <a:lnTo>
                    <a:pt x="6538" y="21600"/>
                  </a:lnTo>
                  <a:lnTo>
                    <a:pt x="6207" y="18846"/>
                  </a:lnTo>
                  <a:close/>
                  <a:moveTo>
                    <a:pt x="5462" y="7884"/>
                  </a:moveTo>
                  <a:cubicBezTo>
                    <a:pt x="5462" y="10854"/>
                    <a:pt x="7448" y="12582"/>
                    <a:pt x="10842" y="12582"/>
                  </a:cubicBezTo>
                  <a:cubicBezTo>
                    <a:pt x="12910" y="12582"/>
                    <a:pt x="14648" y="11934"/>
                    <a:pt x="16304" y="10584"/>
                  </a:cubicBezTo>
                  <a:lnTo>
                    <a:pt x="16304" y="5184"/>
                  </a:lnTo>
                  <a:cubicBezTo>
                    <a:pt x="14731" y="3888"/>
                    <a:pt x="12910" y="3186"/>
                    <a:pt x="10759" y="3186"/>
                  </a:cubicBezTo>
                  <a:cubicBezTo>
                    <a:pt x="7448" y="3186"/>
                    <a:pt x="5462" y="4914"/>
                    <a:pt x="5462" y="788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69" name="Freihandform: Form 215"/>
            <p:cNvSpPr/>
            <p:nvPr/>
          </p:nvSpPr>
          <p:spPr>
            <a:xfrm>
              <a:off x="1721902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70" name="Freihandform: Form 216"/>
            <p:cNvSpPr/>
            <p:nvPr/>
          </p:nvSpPr>
          <p:spPr>
            <a:xfrm>
              <a:off x="1767875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172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bild">
    <p:bg>
      <p:bgPr>
        <a:solidFill>
          <a:srgbClr val="C50F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C50F3C"/>
              </a:gs>
              <a:gs pos="50000">
                <a:srgbClr val="C50F3C">
                  <a:alpha val="50000"/>
                </a:srgbClr>
              </a:gs>
              <a:gs pos="100000">
                <a:srgbClr val="C50F3C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80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81" name="Willkommen"/>
          <p:cNvSpPr txBox="1"/>
          <p:nvPr>
            <p:ph type="title" hasCustomPrompt="1"/>
          </p:nvPr>
        </p:nvSpPr>
        <p:spPr>
          <a:xfrm>
            <a:off x="520163" y="2913731"/>
            <a:ext cx="4979505" cy="103054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sz="6600">
                <a:solidFill>
                  <a:srgbClr val="FFFFFF"/>
                </a:solidFill>
              </a:defRPr>
            </a:lvl1pPr>
          </a:lstStyle>
          <a:p>
            <a:pPr/>
            <a:r>
              <a:t>Willkommen</a:t>
            </a:r>
          </a:p>
        </p:txBody>
      </p:sp>
      <p:sp>
        <p:nvSpPr>
          <p:cNvPr id="1182" name="Rechteck 55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83" name="Freihandform: Form 5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186" name="Gruppieren 56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184" name="Gerader Verbinder 5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85" name="Textfeld 58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189" name="Gruppieren 59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187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88" name="Textfeld 6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192" name="Gruppieren 62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190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91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195" name="Gruppieren 65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193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94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198" name="Gruppieren 68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196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97" name="Textfeld 70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201" name="Gruppieren 71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199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00" name="Textfeld 73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204" name="Gruppieren 74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202" name="Gerader Verbinder 75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03" name="Textfeld 76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207" name="Gruppieren 77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205" name="Gerader Verbinder 78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06" name="Textfeld 79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210" name="Gruppieren 80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208" name="Gerader Verbinder 81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09" name="Textfeld 82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211" name="Gerader Verbinder 83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214" name="Gruppieren 84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212" name="Gerader Verbinder 85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13" name="Textfeld 86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275" name="Grafik 3"/>
          <p:cNvGrpSpPr/>
          <p:nvPr/>
        </p:nvGrpSpPr>
        <p:grpSpPr>
          <a:xfrm>
            <a:off x="520162" y="293688"/>
            <a:ext cx="2654045" cy="328340"/>
            <a:chOff x="0" y="0"/>
            <a:chExt cx="2654043" cy="328339"/>
          </a:xfrm>
        </p:grpSpPr>
        <p:sp>
          <p:nvSpPr>
            <p:cNvPr id="1215" name="Freihandform: Form 150"/>
            <p:cNvSpPr/>
            <p:nvPr/>
          </p:nvSpPr>
          <p:spPr>
            <a:xfrm>
              <a:off x="-1" y="7074"/>
              <a:ext cx="78147" cy="12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33" y="3563"/>
                  </a:lnTo>
                  <a:lnTo>
                    <a:pt x="6133" y="8907"/>
                  </a:lnTo>
                  <a:lnTo>
                    <a:pt x="17689" y="8907"/>
                  </a:lnTo>
                  <a:lnTo>
                    <a:pt x="17689" y="12414"/>
                  </a:lnTo>
                  <a:lnTo>
                    <a:pt x="6133" y="12414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16" name="Freihandform: Form 151"/>
            <p:cNvSpPr/>
            <p:nvPr/>
          </p:nvSpPr>
          <p:spPr>
            <a:xfrm>
              <a:off x="90043" y="39473"/>
              <a:ext cx="54671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17" name="Freihandform: Form 152"/>
            <p:cNvSpPr/>
            <p:nvPr/>
          </p:nvSpPr>
          <p:spPr>
            <a:xfrm>
              <a:off x="159505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18" name="Freihandform: Form 153"/>
            <p:cNvSpPr/>
            <p:nvPr/>
          </p:nvSpPr>
          <p:spPr>
            <a:xfrm>
              <a:off x="205492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19" name="Freihandform: Form 154"/>
            <p:cNvSpPr/>
            <p:nvPr/>
          </p:nvSpPr>
          <p:spPr>
            <a:xfrm>
              <a:off x="306148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86" y="21237"/>
                  </a:lnTo>
                  <a:lnTo>
                    <a:pt x="16386" y="19523"/>
                  </a:lnTo>
                  <a:lnTo>
                    <a:pt x="16303" y="19523"/>
                  </a:lnTo>
                  <a:cubicBezTo>
                    <a:pt x="14648" y="20821"/>
                    <a:pt x="12248" y="21600"/>
                    <a:pt x="9352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6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0" name="Freihandform: Form 155"/>
            <p:cNvSpPr/>
            <p:nvPr/>
          </p:nvSpPr>
          <p:spPr>
            <a:xfrm>
              <a:off x="418060" y="39473"/>
              <a:ext cx="54028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1" name="Freihandform: Form 156"/>
            <p:cNvSpPr/>
            <p:nvPr/>
          </p:nvSpPr>
          <p:spPr>
            <a:xfrm>
              <a:off x="487201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2" name="Freihandform: Form 157"/>
            <p:cNvSpPr/>
            <p:nvPr/>
          </p:nvSpPr>
          <p:spPr>
            <a:xfrm>
              <a:off x="533831" y="39233"/>
              <a:ext cx="75895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3" name="Freihandform: Form 158"/>
            <p:cNvSpPr/>
            <p:nvPr/>
          </p:nvSpPr>
          <p:spPr>
            <a:xfrm>
              <a:off x="627734" y="0"/>
              <a:ext cx="77181" cy="132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139"/>
                  </a:lnTo>
                  <a:cubicBezTo>
                    <a:pt x="15750" y="10984"/>
                    <a:pt x="14580" y="9565"/>
                    <a:pt x="11070" y="9565"/>
                  </a:cubicBezTo>
                  <a:cubicBezTo>
                    <a:pt x="7020" y="9565"/>
                    <a:pt x="5850" y="11457"/>
                    <a:pt x="5850" y="13139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3"/>
                  </a:lnTo>
                  <a:lnTo>
                    <a:pt x="5850" y="0"/>
                  </a:lnTo>
                  <a:lnTo>
                    <a:pt x="5850" y="8566"/>
                  </a:lnTo>
                  <a:lnTo>
                    <a:pt x="5940" y="8566"/>
                  </a:lnTo>
                  <a:cubicBezTo>
                    <a:pt x="7380" y="7253"/>
                    <a:pt x="9990" y="6412"/>
                    <a:pt x="13320" y="6412"/>
                  </a:cubicBezTo>
                  <a:cubicBezTo>
                    <a:pt x="19170" y="6412"/>
                    <a:pt x="21600" y="8934"/>
                    <a:pt x="21600" y="12350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4" name="Freihandform: Form 159"/>
            <p:cNvSpPr/>
            <p:nvPr/>
          </p:nvSpPr>
          <p:spPr>
            <a:xfrm>
              <a:off x="729355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5" name="Freihandform: Form 160"/>
            <p:cNvSpPr/>
            <p:nvPr/>
          </p:nvSpPr>
          <p:spPr>
            <a:xfrm>
              <a:off x="784346" y="7074"/>
              <a:ext cx="116093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616" y="0"/>
                  </a:moveTo>
                  <a:lnTo>
                    <a:pt x="12984" y="0"/>
                  </a:lnTo>
                  <a:lnTo>
                    <a:pt x="21600" y="21600"/>
                  </a:lnTo>
                  <a:lnTo>
                    <a:pt x="17112" y="21600"/>
                  </a:lnTo>
                  <a:lnTo>
                    <a:pt x="15437" y="17023"/>
                  </a:lnTo>
                  <a:lnTo>
                    <a:pt x="6043" y="17023"/>
                  </a:lnTo>
                  <a:lnTo>
                    <a:pt x="4368" y="21600"/>
                  </a:lnTo>
                  <a:lnTo>
                    <a:pt x="0" y="21600"/>
                  </a:lnTo>
                  <a:lnTo>
                    <a:pt x="8616" y="0"/>
                  </a:lnTo>
                  <a:close/>
                  <a:moveTo>
                    <a:pt x="7300" y="13563"/>
                  </a:moveTo>
                  <a:lnTo>
                    <a:pt x="14061" y="13563"/>
                  </a:lnTo>
                  <a:lnTo>
                    <a:pt x="10710" y="4409"/>
                  </a:lnTo>
                  <a:lnTo>
                    <a:pt x="10650" y="4409"/>
                  </a:lnTo>
                  <a:lnTo>
                    <a:pt x="730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6" name="Freihandform: Form 161"/>
            <p:cNvSpPr/>
            <p:nvPr/>
          </p:nvSpPr>
          <p:spPr>
            <a:xfrm>
              <a:off x="918768" y="321"/>
              <a:ext cx="20905" cy="131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7" name="Freihandform: Form 162"/>
            <p:cNvSpPr/>
            <p:nvPr/>
          </p:nvSpPr>
          <p:spPr>
            <a:xfrm>
              <a:off x="962504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8" name="Freihandform: Form 163"/>
            <p:cNvSpPr/>
            <p:nvPr/>
          </p:nvSpPr>
          <p:spPr>
            <a:xfrm>
              <a:off x="1055764" y="41806"/>
              <a:ext cx="86186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29" name="Freihandform: Form 165"/>
            <p:cNvSpPr/>
            <p:nvPr/>
          </p:nvSpPr>
          <p:spPr>
            <a:xfrm>
              <a:off x="1153204" y="3955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0" name="Freihandform: Form 166"/>
            <p:cNvSpPr/>
            <p:nvPr/>
          </p:nvSpPr>
          <p:spPr>
            <a:xfrm>
              <a:off x="1256433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1" name="Freihandform: Form 168"/>
            <p:cNvSpPr/>
            <p:nvPr/>
          </p:nvSpPr>
          <p:spPr>
            <a:xfrm>
              <a:off x="1355803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5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2" name="Freihandform: Form 169"/>
            <p:cNvSpPr/>
            <p:nvPr/>
          </p:nvSpPr>
          <p:spPr>
            <a:xfrm>
              <a:off x="1462891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3" name="Freihandform: Form 170"/>
            <p:cNvSpPr/>
            <p:nvPr/>
          </p:nvSpPr>
          <p:spPr>
            <a:xfrm>
              <a:off x="1568692" y="39473"/>
              <a:ext cx="54027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771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4" name="Freihandform: Form 171"/>
            <p:cNvSpPr/>
            <p:nvPr/>
          </p:nvSpPr>
          <p:spPr>
            <a:xfrm>
              <a:off x="1635904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5" name="Freihandform: Form 172"/>
            <p:cNvSpPr/>
            <p:nvPr/>
          </p:nvSpPr>
          <p:spPr>
            <a:xfrm>
              <a:off x="1706652" y="7074"/>
              <a:ext cx="97441" cy="126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6" name="Freihandform: Form 173"/>
            <p:cNvSpPr/>
            <p:nvPr/>
          </p:nvSpPr>
          <p:spPr>
            <a:xfrm>
              <a:off x="1832071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7" name="Freihandform: Form 174"/>
            <p:cNvSpPr/>
            <p:nvPr/>
          </p:nvSpPr>
          <p:spPr>
            <a:xfrm>
              <a:off x="1933048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8" name="Freihandform: Form 175"/>
            <p:cNvSpPr/>
            <p:nvPr/>
          </p:nvSpPr>
          <p:spPr>
            <a:xfrm>
              <a:off x="1974855" y="41806"/>
              <a:ext cx="87472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39" name="Freihandform: Form 176"/>
            <p:cNvSpPr/>
            <p:nvPr/>
          </p:nvSpPr>
          <p:spPr>
            <a:xfrm>
              <a:off x="2071973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0" name="Freihandform: Form 177"/>
            <p:cNvSpPr/>
            <p:nvPr/>
          </p:nvSpPr>
          <p:spPr>
            <a:xfrm>
              <a:off x="2177132" y="39473"/>
              <a:ext cx="54670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1" name="Freihandform: Form 178"/>
            <p:cNvSpPr/>
            <p:nvPr/>
          </p:nvSpPr>
          <p:spPr>
            <a:xfrm>
              <a:off x="2241449" y="39233"/>
              <a:ext cx="69463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2" name="Freihandform: Form 179"/>
            <p:cNvSpPr/>
            <p:nvPr/>
          </p:nvSpPr>
          <p:spPr>
            <a:xfrm>
              <a:off x="2330528" y="1608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3" name="Freihandform: Form 180"/>
            <p:cNvSpPr/>
            <p:nvPr/>
          </p:nvSpPr>
          <p:spPr>
            <a:xfrm>
              <a:off x="2372334" y="12863"/>
              <a:ext cx="55957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4" name="Freihandform: Form 181"/>
            <p:cNvSpPr/>
            <p:nvPr/>
          </p:nvSpPr>
          <p:spPr>
            <a:xfrm>
              <a:off x="2444691" y="3215"/>
              <a:ext cx="76217" cy="130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10025" y="18993"/>
                  </a:moveTo>
                  <a:cubicBezTo>
                    <a:pt x="12213" y="18993"/>
                    <a:pt x="14218" y="18355"/>
                    <a:pt x="15858" y="17184"/>
                  </a:cubicBezTo>
                  <a:lnTo>
                    <a:pt x="15858" y="14631"/>
                  </a:lnTo>
                  <a:cubicBezTo>
                    <a:pt x="14491" y="14418"/>
                    <a:pt x="13033" y="14365"/>
                    <a:pt x="11666" y="14365"/>
                  </a:cubicBezTo>
                  <a:cubicBezTo>
                    <a:pt x="7929" y="14365"/>
                    <a:pt x="5742" y="15216"/>
                    <a:pt x="5742" y="16812"/>
                  </a:cubicBezTo>
                  <a:cubicBezTo>
                    <a:pt x="5742" y="18142"/>
                    <a:pt x="7382" y="18993"/>
                    <a:pt x="10025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5" name="Freihandform: Form 182"/>
            <p:cNvSpPr/>
            <p:nvPr/>
          </p:nvSpPr>
          <p:spPr>
            <a:xfrm>
              <a:off x="2537307" y="12863"/>
              <a:ext cx="56279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72" y="21428"/>
                    <a:pt x="17157" y="21600"/>
                    <a:pt x="14811" y="21600"/>
                  </a:cubicBezTo>
                  <a:cubicBezTo>
                    <a:pt x="8763" y="21600"/>
                    <a:pt x="5431" y="19991"/>
                    <a:pt x="5431" y="17062"/>
                  </a:cubicBezTo>
                  <a:lnTo>
                    <a:pt x="5431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184" y="5170"/>
                  </a:lnTo>
                  <a:lnTo>
                    <a:pt x="5184" y="804"/>
                  </a:lnTo>
                  <a:lnTo>
                    <a:pt x="13207" y="0"/>
                  </a:lnTo>
                  <a:lnTo>
                    <a:pt x="13207" y="5228"/>
                  </a:lnTo>
                  <a:lnTo>
                    <a:pt x="21477" y="5228"/>
                  </a:lnTo>
                  <a:lnTo>
                    <a:pt x="21477" y="8330"/>
                  </a:lnTo>
                  <a:lnTo>
                    <a:pt x="13207" y="8330"/>
                  </a:lnTo>
                  <a:lnTo>
                    <a:pt x="13207" y="16257"/>
                  </a:lnTo>
                  <a:cubicBezTo>
                    <a:pt x="13207" y="17751"/>
                    <a:pt x="14318" y="18383"/>
                    <a:pt x="16910" y="18383"/>
                  </a:cubicBezTo>
                  <a:cubicBezTo>
                    <a:pt x="18638" y="18326"/>
                    <a:pt x="20242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6" name="Freihandform: Form 183"/>
            <p:cNvSpPr/>
            <p:nvPr/>
          </p:nvSpPr>
          <p:spPr>
            <a:xfrm>
              <a:off x="-1" y="201955"/>
              <a:ext cx="78147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7" name="Freihandform: Form 184"/>
            <p:cNvSpPr/>
            <p:nvPr/>
          </p:nvSpPr>
          <p:spPr>
            <a:xfrm>
              <a:off x="82319" y="234114"/>
              <a:ext cx="76223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81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680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8" name="Freihandform: Form 185"/>
            <p:cNvSpPr/>
            <p:nvPr/>
          </p:nvSpPr>
          <p:spPr>
            <a:xfrm>
              <a:off x="18040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49" name="Freihandform: Form 186"/>
            <p:cNvSpPr/>
            <p:nvPr/>
          </p:nvSpPr>
          <p:spPr>
            <a:xfrm>
              <a:off x="274633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0" name="Freihandform: Form 187"/>
            <p:cNvSpPr/>
            <p:nvPr/>
          </p:nvSpPr>
          <p:spPr>
            <a:xfrm>
              <a:off x="378505" y="194237"/>
              <a:ext cx="84257" cy="13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34"/>
                  </a:moveTo>
                  <a:cubicBezTo>
                    <a:pt x="21600" y="18596"/>
                    <a:pt x="17808" y="21600"/>
                    <a:pt x="12202" y="21600"/>
                  </a:cubicBezTo>
                  <a:cubicBezTo>
                    <a:pt x="9316" y="21600"/>
                    <a:pt x="6925" y="20823"/>
                    <a:pt x="5359" y="19580"/>
                  </a:cubicBezTo>
                  <a:lnTo>
                    <a:pt x="5194" y="19580"/>
                  </a:lnTo>
                  <a:lnTo>
                    <a:pt x="5194" y="21237"/>
                  </a:lnTo>
                  <a:lnTo>
                    <a:pt x="0" y="21237"/>
                  </a:lnTo>
                  <a:lnTo>
                    <a:pt x="0" y="881"/>
                  </a:lnTo>
                  <a:lnTo>
                    <a:pt x="5359" y="0"/>
                  </a:lnTo>
                  <a:lnTo>
                    <a:pt x="5359" y="8391"/>
                  </a:lnTo>
                  <a:lnTo>
                    <a:pt x="5441" y="8391"/>
                  </a:lnTo>
                  <a:cubicBezTo>
                    <a:pt x="7008" y="7096"/>
                    <a:pt x="9316" y="6319"/>
                    <a:pt x="12202" y="6319"/>
                  </a:cubicBezTo>
                  <a:cubicBezTo>
                    <a:pt x="17808" y="6371"/>
                    <a:pt x="21600" y="9220"/>
                    <a:pt x="21600" y="13934"/>
                  </a:cubicBezTo>
                  <a:close/>
                  <a:moveTo>
                    <a:pt x="16241" y="13986"/>
                  </a:moveTo>
                  <a:cubicBezTo>
                    <a:pt x="16241" y="10981"/>
                    <a:pt x="14263" y="9427"/>
                    <a:pt x="10882" y="9427"/>
                  </a:cubicBezTo>
                  <a:cubicBezTo>
                    <a:pt x="8821" y="9427"/>
                    <a:pt x="7090" y="9997"/>
                    <a:pt x="5441" y="11292"/>
                  </a:cubicBezTo>
                  <a:lnTo>
                    <a:pt x="5441" y="16627"/>
                  </a:lnTo>
                  <a:cubicBezTo>
                    <a:pt x="7008" y="17922"/>
                    <a:pt x="8739" y="18596"/>
                    <a:pt x="10965" y="18596"/>
                  </a:cubicBezTo>
                  <a:cubicBezTo>
                    <a:pt x="14428" y="18596"/>
                    <a:pt x="16241" y="16886"/>
                    <a:pt x="16241" y="139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1" name="Freihandform: Form 188"/>
            <p:cNvSpPr/>
            <p:nvPr/>
          </p:nvSpPr>
          <p:spPr>
            <a:xfrm>
              <a:off x="481091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2" name="Freihandform: Form 189"/>
            <p:cNvSpPr/>
            <p:nvPr/>
          </p:nvSpPr>
          <p:spPr>
            <a:xfrm>
              <a:off x="586892" y="234032"/>
              <a:ext cx="54028" cy="92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4"/>
                  </a:moveTo>
                  <a:lnTo>
                    <a:pt x="20314" y="5419"/>
                  </a:lnTo>
                  <a:cubicBezTo>
                    <a:pt x="19029" y="5044"/>
                    <a:pt x="17486" y="4744"/>
                    <a:pt x="15686" y="4744"/>
                  </a:cubicBezTo>
                  <a:cubicBezTo>
                    <a:pt x="9900" y="4744"/>
                    <a:pt x="8357" y="7444"/>
                    <a:pt x="8357" y="10669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544"/>
                  </a:lnTo>
                  <a:lnTo>
                    <a:pt x="8229" y="544"/>
                  </a:lnTo>
                  <a:lnTo>
                    <a:pt x="8229" y="3169"/>
                  </a:lnTo>
                  <a:lnTo>
                    <a:pt x="8357" y="3169"/>
                  </a:lnTo>
                  <a:cubicBezTo>
                    <a:pt x="10286" y="1219"/>
                    <a:pt x="13629" y="19"/>
                    <a:pt x="17743" y="19"/>
                  </a:cubicBezTo>
                  <a:cubicBezTo>
                    <a:pt x="18771" y="-56"/>
                    <a:pt x="20314" y="94"/>
                    <a:pt x="21600" y="3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3" name="Freihandform: Form 190"/>
            <p:cNvSpPr/>
            <p:nvPr/>
          </p:nvSpPr>
          <p:spPr>
            <a:xfrm>
              <a:off x="652174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7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466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4" name="Freihandform: Form 191"/>
            <p:cNvSpPr/>
            <p:nvPr/>
          </p:nvSpPr>
          <p:spPr>
            <a:xfrm>
              <a:off x="754439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67"/>
                  </a:lnTo>
                  <a:lnTo>
                    <a:pt x="19518" y="6667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5" name="Freihandform: Form 192"/>
            <p:cNvSpPr/>
            <p:nvPr/>
          </p:nvSpPr>
          <p:spPr>
            <a:xfrm>
              <a:off x="801068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6" name="Freihandform: Form 193"/>
            <p:cNvSpPr/>
            <p:nvPr/>
          </p:nvSpPr>
          <p:spPr>
            <a:xfrm>
              <a:off x="895293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7" name="Freihandform: Form 194"/>
            <p:cNvSpPr/>
            <p:nvPr/>
          </p:nvSpPr>
          <p:spPr>
            <a:xfrm>
              <a:off x="1052869" y="201955"/>
              <a:ext cx="92296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118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0838" y="0"/>
                  </a:lnTo>
                  <a:cubicBezTo>
                    <a:pt x="17009" y="0"/>
                    <a:pt x="20847" y="2121"/>
                    <a:pt x="20847" y="6363"/>
                  </a:cubicBezTo>
                  <a:cubicBezTo>
                    <a:pt x="20847" y="9656"/>
                    <a:pt x="18590" y="11721"/>
                    <a:pt x="14902" y="12558"/>
                  </a:cubicBezTo>
                  <a:lnTo>
                    <a:pt x="21600" y="21600"/>
                  </a:lnTo>
                  <a:lnTo>
                    <a:pt x="15504" y="21600"/>
                  </a:lnTo>
                  <a:lnTo>
                    <a:pt x="9483" y="12949"/>
                  </a:lnTo>
                  <a:lnTo>
                    <a:pt x="5043" y="12949"/>
                  </a:lnTo>
                  <a:lnTo>
                    <a:pt x="5043" y="21600"/>
                  </a:lnTo>
                  <a:close/>
                  <a:moveTo>
                    <a:pt x="15579" y="6474"/>
                  </a:moveTo>
                  <a:cubicBezTo>
                    <a:pt x="15579" y="4353"/>
                    <a:pt x="13773" y="3349"/>
                    <a:pt x="10386" y="3349"/>
                  </a:cubicBezTo>
                  <a:lnTo>
                    <a:pt x="5118" y="3349"/>
                  </a:lnTo>
                  <a:lnTo>
                    <a:pt x="5118" y="9656"/>
                  </a:lnTo>
                  <a:lnTo>
                    <a:pt x="10160" y="9656"/>
                  </a:lnTo>
                  <a:cubicBezTo>
                    <a:pt x="13698" y="9656"/>
                    <a:pt x="15579" y="8595"/>
                    <a:pt x="15579" y="64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8" name="Freihandform: Form 195"/>
            <p:cNvSpPr/>
            <p:nvPr/>
          </p:nvSpPr>
          <p:spPr>
            <a:xfrm>
              <a:off x="115899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59" name="Freihandform: Form 196"/>
            <p:cNvSpPr/>
            <p:nvPr/>
          </p:nvSpPr>
          <p:spPr>
            <a:xfrm>
              <a:off x="125964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0" name="Freihandform: Form 197"/>
            <p:cNvSpPr/>
            <p:nvPr/>
          </p:nvSpPr>
          <p:spPr>
            <a:xfrm>
              <a:off x="1353552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1" name="Freihandform: Form 198"/>
            <p:cNvSpPr/>
            <p:nvPr/>
          </p:nvSpPr>
          <p:spPr>
            <a:xfrm>
              <a:off x="1447455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2" name="Freihandform: Form 199"/>
            <p:cNvSpPr/>
            <p:nvPr/>
          </p:nvSpPr>
          <p:spPr>
            <a:xfrm>
              <a:off x="1518525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3" name="Freihandform: Form 200"/>
            <p:cNvSpPr/>
            <p:nvPr/>
          </p:nvSpPr>
          <p:spPr>
            <a:xfrm>
              <a:off x="1602459" y="236365"/>
              <a:ext cx="127027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32" y="0"/>
                  </a:lnTo>
                  <a:lnTo>
                    <a:pt x="12413" y="0"/>
                  </a:lnTo>
                  <a:lnTo>
                    <a:pt x="15202" y="14580"/>
                  </a:lnTo>
                  <a:lnTo>
                    <a:pt x="15257" y="14580"/>
                  </a:lnTo>
                  <a:lnTo>
                    <a:pt x="1788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4" name="Freihandform: Form 201"/>
            <p:cNvSpPr/>
            <p:nvPr/>
          </p:nvSpPr>
          <p:spPr>
            <a:xfrm>
              <a:off x="1745243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5" name="Freihandform: Form 202"/>
            <p:cNvSpPr/>
            <p:nvPr/>
          </p:nvSpPr>
          <p:spPr>
            <a:xfrm>
              <a:off x="1788657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6" name="Freihandform: Form 203"/>
            <p:cNvSpPr/>
            <p:nvPr/>
          </p:nvSpPr>
          <p:spPr>
            <a:xfrm>
              <a:off x="1871947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7" name="Freihandform: Form 204"/>
            <p:cNvSpPr/>
            <p:nvPr/>
          </p:nvSpPr>
          <p:spPr>
            <a:xfrm>
              <a:off x="195813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8" name="Freihandform: Form 205"/>
            <p:cNvSpPr/>
            <p:nvPr/>
          </p:nvSpPr>
          <p:spPr>
            <a:xfrm>
              <a:off x="2063612" y="234114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9558"/>
                  </a:lnTo>
                  <a:cubicBezTo>
                    <a:pt x="15750" y="6472"/>
                    <a:pt x="14670" y="4440"/>
                    <a:pt x="11070" y="4440"/>
                  </a:cubicBezTo>
                  <a:cubicBezTo>
                    <a:pt x="6930" y="4440"/>
                    <a:pt x="5850" y="7225"/>
                    <a:pt x="5850" y="9558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69" name="Freihandform: Form 206"/>
            <p:cNvSpPr/>
            <p:nvPr/>
          </p:nvSpPr>
          <p:spPr>
            <a:xfrm>
              <a:off x="2159766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70" name="Freihandform: Form 207"/>
            <p:cNvSpPr/>
            <p:nvPr/>
          </p:nvSpPr>
          <p:spPr>
            <a:xfrm>
              <a:off x="2246272" y="233792"/>
              <a:ext cx="75896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71" name="Freihandform: Form 208"/>
            <p:cNvSpPr/>
            <p:nvPr/>
          </p:nvSpPr>
          <p:spPr>
            <a:xfrm>
              <a:off x="2340175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72" name="Freihandform: Form 209"/>
            <p:cNvSpPr/>
            <p:nvPr/>
          </p:nvSpPr>
          <p:spPr>
            <a:xfrm>
              <a:off x="2438259" y="23411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73" name="Freihandform: Form 210"/>
            <p:cNvSpPr/>
            <p:nvPr/>
          </p:nvSpPr>
          <p:spPr>
            <a:xfrm>
              <a:off x="2531519" y="193594"/>
              <a:ext cx="54992" cy="13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190"/>
                  </a:moveTo>
                  <a:cubicBezTo>
                    <a:pt x="20463" y="2981"/>
                    <a:pt x="19200" y="2929"/>
                    <a:pt x="17937" y="2929"/>
                  </a:cubicBezTo>
                  <a:cubicBezTo>
                    <a:pt x="14779" y="2929"/>
                    <a:pt x="13516" y="3609"/>
                    <a:pt x="13516" y="4969"/>
                  </a:cubicBezTo>
                  <a:lnTo>
                    <a:pt x="13516" y="6956"/>
                  </a:lnTo>
                  <a:lnTo>
                    <a:pt x="20589" y="6956"/>
                  </a:lnTo>
                  <a:lnTo>
                    <a:pt x="20589" y="9780"/>
                  </a:lnTo>
                  <a:lnTo>
                    <a:pt x="13642" y="9780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832"/>
                  </a:lnTo>
                  <a:lnTo>
                    <a:pt x="0" y="9832"/>
                  </a:lnTo>
                  <a:lnTo>
                    <a:pt x="0" y="6956"/>
                  </a:lnTo>
                  <a:lnTo>
                    <a:pt x="5432" y="6956"/>
                  </a:lnTo>
                  <a:lnTo>
                    <a:pt x="5432" y="4864"/>
                  </a:lnTo>
                  <a:cubicBezTo>
                    <a:pt x="5432" y="1831"/>
                    <a:pt x="8716" y="0"/>
                    <a:pt x="16674" y="0"/>
                  </a:cubicBezTo>
                  <a:cubicBezTo>
                    <a:pt x="18442" y="0"/>
                    <a:pt x="20211" y="105"/>
                    <a:pt x="21600" y="314"/>
                  </a:cubicBezTo>
                  <a:lnTo>
                    <a:pt x="21600" y="319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274" name="Freihandform: Form 211"/>
            <p:cNvSpPr/>
            <p:nvPr/>
          </p:nvSpPr>
          <p:spPr>
            <a:xfrm>
              <a:off x="2598087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276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8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28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28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8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29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28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8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29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29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9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29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29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9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29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29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29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30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30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0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30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30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0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30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30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0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31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30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1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31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31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31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1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31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31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318" name="Textebene 1…"/>
          <p:cNvSpPr txBox="1"/>
          <p:nvPr>
            <p:ph type="body" sz="quarter" idx="1" hasCustomPrompt="1"/>
          </p:nvPr>
        </p:nvSpPr>
        <p:spPr>
          <a:xfrm>
            <a:off x="948059" y="2354710"/>
            <a:ext cx="5039990" cy="2811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202499" indent="-202499">
              <a:defRPr sz="1800"/>
            </a:lvl2pPr>
            <a:lvl3pPr marL="411428" indent="-231428">
              <a:defRPr sz="1800"/>
            </a:lvl3pPr>
            <a:lvl4pPr marL="591428" indent="-231428">
              <a:defRPr sz="1800"/>
            </a:lvl4pPr>
            <a:lvl5pPr marL="809999" indent="-269999">
              <a:defRPr sz="1800"/>
            </a:lvl5pPr>
          </a:lstStyle>
          <a:p>
            <a:pPr/>
            <a:r>
              <a:t>Agendapunkt / Kapitelthema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19" name="Textplatzhalter 6"/>
          <p:cNvSpPr/>
          <p:nvPr>
            <p:ph type="body" sz="quarter" idx="21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1320" name="Textplatzhalter 6"/>
          <p:cNvSpPr/>
          <p:nvPr>
            <p:ph type="body" sz="quarter" idx="22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21" name="Textplatzhalter 6"/>
          <p:cNvSpPr/>
          <p:nvPr>
            <p:ph type="body" sz="quarter" idx="23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1322" name="Textplatzhalter 6"/>
          <p:cNvSpPr/>
          <p:nvPr>
            <p:ph type="body" sz="quarter" idx="24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23" name="Textplatzhalter 6"/>
          <p:cNvSpPr/>
          <p:nvPr>
            <p:ph type="body" sz="quarter" idx="25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1324" name="Textplatzhalter 6"/>
          <p:cNvSpPr/>
          <p:nvPr>
            <p:ph type="body" sz="quarter" idx="26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25" name="Textplatzhalter 6"/>
          <p:cNvSpPr/>
          <p:nvPr>
            <p:ph type="body" sz="quarter" idx="27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1326" name="Textplatzhalter 6"/>
          <p:cNvSpPr/>
          <p:nvPr>
            <p:ph type="body" sz="quarter" idx="28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27" name="Textplatzhalter 6"/>
          <p:cNvSpPr/>
          <p:nvPr>
            <p:ph type="body" sz="quarter" idx="29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1328" name="Textplatzhalter 6"/>
          <p:cNvSpPr/>
          <p:nvPr>
            <p:ph type="body" sz="quarter" idx="30" hasCustomPrompt="1"/>
          </p:nvPr>
        </p:nvSpPr>
        <p:spPr>
          <a:xfrm>
            <a:off x="6636190" y="1632184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29" name="Textplatzhalter 6"/>
          <p:cNvSpPr/>
          <p:nvPr>
            <p:ph type="body" sz="quarter" idx="31" hasCustomPrompt="1"/>
          </p:nvPr>
        </p:nvSpPr>
        <p:spPr>
          <a:xfrm>
            <a:off x="6206332" y="1632184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07 </a:t>
            </a:r>
          </a:p>
        </p:txBody>
      </p:sp>
      <p:sp>
        <p:nvSpPr>
          <p:cNvPr id="1330" name="Textplatzhalter 6"/>
          <p:cNvSpPr/>
          <p:nvPr>
            <p:ph type="body" sz="quarter" idx="32" hasCustomPrompt="1"/>
          </p:nvPr>
        </p:nvSpPr>
        <p:spPr>
          <a:xfrm>
            <a:off x="6636190" y="235553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31" name="Textplatzhalter 6"/>
          <p:cNvSpPr/>
          <p:nvPr>
            <p:ph type="body" sz="quarter" idx="33" hasCustomPrompt="1"/>
          </p:nvPr>
        </p:nvSpPr>
        <p:spPr>
          <a:xfrm>
            <a:off x="6206332" y="235553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08 </a:t>
            </a:r>
          </a:p>
        </p:txBody>
      </p:sp>
      <p:sp>
        <p:nvSpPr>
          <p:cNvPr id="1332" name="Textplatzhalter 6"/>
          <p:cNvSpPr/>
          <p:nvPr>
            <p:ph type="body" sz="quarter" idx="34" hasCustomPrompt="1"/>
          </p:nvPr>
        </p:nvSpPr>
        <p:spPr>
          <a:xfrm>
            <a:off x="6636190" y="452557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33" name="Textplatzhalter 6"/>
          <p:cNvSpPr/>
          <p:nvPr>
            <p:ph type="body" sz="quarter" idx="35" hasCustomPrompt="1"/>
          </p:nvPr>
        </p:nvSpPr>
        <p:spPr>
          <a:xfrm>
            <a:off x="6206332" y="4525579"/>
            <a:ext cx="30784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11 </a:t>
            </a:r>
          </a:p>
        </p:txBody>
      </p:sp>
      <p:sp>
        <p:nvSpPr>
          <p:cNvPr id="1334" name="Textplatzhalter 6"/>
          <p:cNvSpPr/>
          <p:nvPr>
            <p:ph type="body" sz="quarter" idx="36" hasCustomPrompt="1"/>
          </p:nvPr>
        </p:nvSpPr>
        <p:spPr>
          <a:xfrm>
            <a:off x="6636190" y="307888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35" name="Textplatzhalter 6"/>
          <p:cNvSpPr/>
          <p:nvPr>
            <p:ph type="body" sz="quarter" idx="37" hasCustomPrompt="1"/>
          </p:nvPr>
        </p:nvSpPr>
        <p:spPr>
          <a:xfrm>
            <a:off x="6206332" y="307888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09 </a:t>
            </a:r>
          </a:p>
        </p:txBody>
      </p:sp>
      <p:sp>
        <p:nvSpPr>
          <p:cNvPr id="1336" name="Textplatzhalter 6"/>
          <p:cNvSpPr/>
          <p:nvPr>
            <p:ph type="body" sz="quarter" idx="38" hasCustomPrompt="1"/>
          </p:nvPr>
        </p:nvSpPr>
        <p:spPr>
          <a:xfrm>
            <a:off x="6636190" y="3802231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37" name="Textplatzhalter 6"/>
          <p:cNvSpPr/>
          <p:nvPr>
            <p:ph type="body" sz="quarter" idx="39" hasCustomPrompt="1"/>
          </p:nvPr>
        </p:nvSpPr>
        <p:spPr>
          <a:xfrm>
            <a:off x="6206332" y="380223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10 </a:t>
            </a:r>
          </a:p>
        </p:txBody>
      </p:sp>
      <p:sp>
        <p:nvSpPr>
          <p:cNvPr id="1338" name="Textplatzhalter 6"/>
          <p:cNvSpPr/>
          <p:nvPr>
            <p:ph type="body" sz="quarter" idx="40" hasCustomPrompt="1"/>
          </p:nvPr>
        </p:nvSpPr>
        <p:spPr>
          <a:xfrm>
            <a:off x="6636190" y="524892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39" name="Textplatzhalter 6"/>
          <p:cNvSpPr/>
          <p:nvPr>
            <p:ph type="body" sz="quarter" idx="41" hasCustomPrompt="1"/>
          </p:nvPr>
        </p:nvSpPr>
        <p:spPr>
          <a:xfrm>
            <a:off x="6206332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12 </a:t>
            </a:r>
          </a:p>
        </p:txBody>
      </p:sp>
      <p:sp>
        <p:nvSpPr>
          <p:cNvPr id="134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341" name="Textplatzhalter 9"/>
          <p:cNvSpPr/>
          <p:nvPr>
            <p:ph type="body" sz="quarter" idx="4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  <p:sp>
        <p:nvSpPr>
          <p:cNvPr id="1342" name="Textplatzhalter 6"/>
          <p:cNvSpPr/>
          <p:nvPr>
            <p:ph type="body" sz="quarter" idx="4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43" name="Textplatzhalter 6"/>
          <p:cNvSpPr/>
          <p:nvPr>
            <p:ph type="body" sz="quarter" idx="4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1344" name="Bildplatzhalter 6"/>
          <p:cNvSpPr/>
          <p:nvPr>
            <p:ph type="pic" sz="quarter" idx="45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 | mit 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5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35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35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5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35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35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5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36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35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6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36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36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6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36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36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6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37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36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6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37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37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7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37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37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7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37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37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7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38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38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38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38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38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38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386" name="Bildplatzhalter 8"/>
          <p:cNvSpPr/>
          <p:nvPr>
            <p:ph type="pic" sz="half" idx="21"/>
          </p:nvPr>
        </p:nvSpPr>
        <p:spPr>
          <a:xfrm>
            <a:off x="6206328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87" name="Textebene 1…"/>
          <p:cNvSpPr txBox="1"/>
          <p:nvPr>
            <p:ph type="body" sz="quarter" idx="1"/>
          </p:nvPr>
        </p:nvSpPr>
        <p:spPr>
          <a:xfrm>
            <a:off x="6206328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88" name="Textplatzhalter 6"/>
          <p:cNvSpPr/>
          <p:nvPr>
            <p:ph type="body" sz="quarter" idx="22" hasCustomPrompt="1"/>
          </p:nvPr>
        </p:nvSpPr>
        <p:spPr>
          <a:xfrm>
            <a:off x="948059" y="2354710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89" name="Textplatzhalter 6"/>
          <p:cNvSpPr/>
          <p:nvPr>
            <p:ph type="body" sz="quarter" idx="23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1390" name="Textplatzhalter 6"/>
          <p:cNvSpPr/>
          <p:nvPr>
            <p:ph type="body" sz="quarter" idx="24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91" name="Textplatzhalter 6"/>
          <p:cNvSpPr/>
          <p:nvPr>
            <p:ph type="body" sz="quarter" idx="25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1392" name="Textplatzhalter 6"/>
          <p:cNvSpPr/>
          <p:nvPr>
            <p:ph type="body" sz="quarter" idx="26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93" name="Textplatzhalter 6"/>
          <p:cNvSpPr/>
          <p:nvPr>
            <p:ph type="body" sz="quarter" idx="27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1394" name="Textplatzhalter 6"/>
          <p:cNvSpPr/>
          <p:nvPr>
            <p:ph type="body" sz="quarter" idx="28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95" name="Textplatzhalter 6"/>
          <p:cNvSpPr/>
          <p:nvPr>
            <p:ph type="body" sz="quarter" idx="29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1396" name="Textplatzhalter 6"/>
          <p:cNvSpPr/>
          <p:nvPr>
            <p:ph type="body" sz="quarter" idx="30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97" name="Textplatzhalter 6"/>
          <p:cNvSpPr/>
          <p:nvPr>
            <p:ph type="body" sz="quarter" idx="31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1398" name="Textplatzhalter 6"/>
          <p:cNvSpPr/>
          <p:nvPr>
            <p:ph type="body" sz="quarter" idx="32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1399" name="Textplatzhalter 6"/>
          <p:cNvSpPr/>
          <p:nvPr>
            <p:ph type="body" sz="quarter" idx="33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C50F3C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1400" name="Bildplatzhalter 6"/>
          <p:cNvSpPr/>
          <p:nvPr>
            <p:ph type="pic" sz="quarter" idx="3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0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402" name="Textplatzhalter 9"/>
          <p:cNvSpPr/>
          <p:nvPr>
            <p:ph type="body" sz="quarter" idx="3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apiteltrenner">
    <p:bg>
      <p:bgPr>
        <a:solidFill>
          <a:srgbClr val="C50F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KapiteltrennerMehrzeilig möglich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KapiteltrennerMehrzeilig möglich</a:t>
            </a:r>
          </a:p>
        </p:txBody>
      </p:sp>
      <p:sp>
        <p:nvSpPr>
          <p:cNvPr id="141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411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12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13" name="Freihandform: Form 59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416" name="Gruppieren 57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414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15" name="Textfeld 61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419" name="Gruppieren 62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417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18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422" name="Gruppieren 65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420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21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425" name="Gruppieren 68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423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24" name="Textfeld 7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428" name="Gruppieren 71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426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27" name="Textfeld 73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431" name="Gruppieren 74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429" name="Gerader Verbinder 7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30" name="Textfeld 76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434" name="Gruppieren 77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432" name="Gerader Verbinder 78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33" name="Textfeld 79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437" name="Gruppieren 80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435" name="Gerader Verbinder 81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36" name="Textfeld 82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440" name="Gruppieren 8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438" name="Gerader Verbinder 84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39" name="Textfeld 85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441" name="Gerader Verbinder 86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444" name="Gruppieren 87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442" name="Gerader Verbinder 88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43" name="Textfeld 89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505" name="Grafik 3"/>
          <p:cNvGrpSpPr/>
          <p:nvPr/>
        </p:nvGrpSpPr>
        <p:grpSpPr>
          <a:xfrm>
            <a:off x="520162" y="293688"/>
            <a:ext cx="2654045" cy="328340"/>
            <a:chOff x="0" y="0"/>
            <a:chExt cx="2654043" cy="328339"/>
          </a:xfrm>
        </p:grpSpPr>
        <p:sp>
          <p:nvSpPr>
            <p:cNvPr id="1445" name="Freihandform: Form 91"/>
            <p:cNvSpPr/>
            <p:nvPr/>
          </p:nvSpPr>
          <p:spPr>
            <a:xfrm>
              <a:off x="-1" y="7074"/>
              <a:ext cx="78147" cy="12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33" y="3563"/>
                  </a:lnTo>
                  <a:lnTo>
                    <a:pt x="6133" y="8907"/>
                  </a:lnTo>
                  <a:lnTo>
                    <a:pt x="17689" y="8907"/>
                  </a:lnTo>
                  <a:lnTo>
                    <a:pt x="17689" y="12414"/>
                  </a:lnTo>
                  <a:lnTo>
                    <a:pt x="6133" y="12414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46" name="Freihandform: Form 92"/>
            <p:cNvSpPr/>
            <p:nvPr/>
          </p:nvSpPr>
          <p:spPr>
            <a:xfrm>
              <a:off x="90043" y="39473"/>
              <a:ext cx="54671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47" name="Freihandform: Form 93"/>
            <p:cNvSpPr/>
            <p:nvPr/>
          </p:nvSpPr>
          <p:spPr>
            <a:xfrm>
              <a:off x="159505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48" name="Freihandform: Form 94"/>
            <p:cNvSpPr/>
            <p:nvPr/>
          </p:nvSpPr>
          <p:spPr>
            <a:xfrm>
              <a:off x="205492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49" name="Freihandform: Form 95"/>
            <p:cNvSpPr/>
            <p:nvPr/>
          </p:nvSpPr>
          <p:spPr>
            <a:xfrm>
              <a:off x="306148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86" y="21237"/>
                  </a:lnTo>
                  <a:lnTo>
                    <a:pt x="16386" y="19523"/>
                  </a:lnTo>
                  <a:lnTo>
                    <a:pt x="16303" y="19523"/>
                  </a:lnTo>
                  <a:cubicBezTo>
                    <a:pt x="14648" y="20821"/>
                    <a:pt x="12248" y="21600"/>
                    <a:pt x="9352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6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0" name="Freihandform: Form 96"/>
            <p:cNvSpPr/>
            <p:nvPr/>
          </p:nvSpPr>
          <p:spPr>
            <a:xfrm>
              <a:off x="418060" y="39473"/>
              <a:ext cx="54028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1" name="Freihandform: Form 97"/>
            <p:cNvSpPr/>
            <p:nvPr/>
          </p:nvSpPr>
          <p:spPr>
            <a:xfrm>
              <a:off x="487201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2" name="Freihandform: Form 98"/>
            <p:cNvSpPr/>
            <p:nvPr/>
          </p:nvSpPr>
          <p:spPr>
            <a:xfrm>
              <a:off x="533831" y="39233"/>
              <a:ext cx="75895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3" name="Freihandform: Form 99"/>
            <p:cNvSpPr/>
            <p:nvPr/>
          </p:nvSpPr>
          <p:spPr>
            <a:xfrm>
              <a:off x="627734" y="0"/>
              <a:ext cx="77181" cy="132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139"/>
                  </a:lnTo>
                  <a:cubicBezTo>
                    <a:pt x="15750" y="10984"/>
                    <a:pt x="14580" y="9565"/>
                    <a:pt x="11070" y="9565"/>
                  </a:cubicBezTo>
                  <a:cubicBezTo>
                    <a:pt x="7020" y="9565"/>
                    <a:pt x="5850" y="11457"/>
                    <a:pt x="5850" y="13139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3"/>
                  </a:lnTo>
                  <a:lnTo>
                    <a:pt x="5850" y="0"/>
                  </a:lnTo>
                  <a:lnTo>
                    <a:pt x="5850" y="8566"/>
                  </a:lnTo>
                  <a:lnTo>
                    <a:pt x="5940" y="8566"/>
                  </a:lnTo>
                  <a:cubicBezTo>
                    <a:pt x="7380" y="7253"/>
                    <a:pt x="9990" y="6412"/>
                    <a:pt x="13320" y="6412"/>
                  </a:cubicBezTo>
                  <a:cubicBezTo>
                    <a:pt x="19170" y="6412"/>
                    <a:pt x="21600" y="8934"/>
                    <a:pt x="21600" y="12350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4" name="Freihandform: Form 100"/>
            <p:cNvSpPr/>
            <p:nvPr/>
          </p:nvSpPr>
          <p:spPr>
            <a:xfrm>
              <a:off x="729355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5" name="Freihandform: Form 101"/>
            <p:cNvSpPr/>
            <p:nvPr/>
          </p:nvSpPr>
          <p:spPr>
            <a:xfrm>
              <a:off x="784346" y="7074"/>
              <a:ext cx="116093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616" y="0"/>
                  </a:moveTo>
                  <a:lnTo>
                    <a:pt x="12984" y="0"/>
                  </a:lnTo>
                  <a:lnTo>
                    <a:pt x="21600" y="21600"/>
                  </a:lnTo>
                  <a:lnTo>
                    <a:pt x="17112" y="21600"/>
                  </a:lnTo>
                  <a:lnTo>
                    <a:pt x="15437" y="17023"/>
                  </a:lnTo>
                  <a:lnTo>
                    <a:pt x="6043" y="17023"/>
                  </a:lnTo>
                  <a:lnTo>
                    <a:pt x="4368" y="21600"/>
                  </a:lnTo>
                  <a:lnTo>
                    <a:pt x="0" y="21600"/>
                  </a:lnTo>
                  <a:lnTo>
                    <a:pt x="8616" y="0"/>
                  </a:lnTo>
                  <a:close/>
                  <a:moveTo>
                    <a:pt x="7300" y="13563"/>
                  </a:moveTo>
                  <a:lnTo>
                    <a:pt x="14061" y="13563"/>
                  </a:lnTo>
                  <a:lnTo>
                    <a:pt x="10710" y="4409"/>
                  </a:lnTo>
                  <a:lnTo>
                    <a:pt x="10650" y="4409"/>
                  </a:lnTo>
                  <a:lnTo>
                    <a:pt x="730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6" name="Freihandform: Form 102"/>
            <p:cNvSpPr/>
            <p:nvPr/>
          </p:nvSpPr>
          <p:spPr>
            <a:xfrm>
              <a:off x="918768" y="321"/>
              <a:ext cx="20905" cy="131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7" name="Freihandform: Form 103"/>
            <p:cNvSpPr/>
            <p:nvPr/>
          </p:nvSpPr>
          <p:spPr>
            <a:xfrm>
              <a:off x="962504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8" name="Freihandform: Form 104"/>
            <p:cNvSpPr/>
            <p:nvPr/>
          </p:nvSpPr>
          <p:spPr>
            <a:xfrm>
              <a:off x="1055764" y="41806"/>
              <a:ext cx="86186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9" name="Freihandform: Form 105"/>
            <p:cNvSpPr/>
            <p:nvPr/>
          </p:nvSpPr>
          <p:spPr>
            <a:xfrm>
              <a:off x="1153204" y="3955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0" name="Freihandform: Form 106"/>
            <p:cNvSpPr/>
            <p:nvPr/>
          </p:nvSpPr>
          <p:spPr>
            <a:xfrm>
              <a:off x="1256433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1" name="Freihandform: Form 107"/>
            <p:cNvSpPr/>
            <p:nvPr/>
          </p:nvSpPr>
          <p:spPr>
            <a:xfrm>
              <a:off x="1355803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5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2" name="Freihandform: Form 108"/>
            <p:cNvSpPr/>
            <p:nvPr/>
          </p:nvSpPr>
          <p:spPr>
            <a:xfrm>
              <a:off x="1462891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3" name="Freihandform: Form 109"/>
            <p:cNvSpPr/>
            <p:nvPr/>
          </p:nvSpPr>
          <p:spPr>
            <a:xfrm>
              <a:off x="1568692" y="39473"/>
              <a:ext cx="54027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771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4" name="Freihandform: Form 110"/>
            <p:cNvSpPr/>
            <p:nvPr/>
          </p:nvSpPr>
          <p:spPr>
            <a:xfrm>
              <a:off x="1635904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5" name="Freihandform: Form 160"/>
            <p:cNvSpPr/>
            <p:nvPr/>
          </p:nvSpPr>
          <p:spPr>
            <a:xfrm>
              <a:off x="1706652" y="7074"/>
              <a:ext cx="97441" cy="126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6" name="Freihandform: Form 161"/>
            <p:cNvSpPr/>
            <p:nvPr/>
          </p:nvSpPr>
          <p:spPr>
            <a:xfrm>
              <a:off x="1832071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7" name="Freihandform: Form 162"/>
            <p:cNvSpPr/>
            <p:nvPr/>
          </p:nvSpPr>
          <p:spPr>
            <a:xfrm>
              <a:off x="1933048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8" name="Freihandform: Form 163"/>
            <p:cNvSpPr/>
            <p:nvPr/>
          </p:nvSpPr>
          <p:spPr>
            <a:xfrm>
              <a:off x="1974855" y="41806"/>
              <a:ext cx="87472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9" name="Freihandform: Form 164"/>
            <p:cNvSpPr/>
            <p:nvPr/>
          </p:nvSpPr>
          <p:spPr>
            <a:xfrm>
              <a:off x="2071973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0" name="Freihandform: Form 165"/>
            <p:cNvSpPr/>
            <p:nvPr/>
          </p:nvSpPr>
          <p:spPr>
            <a:xfrm>
              <a:off x="2177132" y="39473"/>
              <a:ext cx="54670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1" name="Freihandform: Form 166"/>
            <p:cNvSpPr/>
            <p:nvPr/>
          </p:nvSpPr>
          <p:spPr>
            <a:xfrm>
              <a:off x="2241449" y="39233"/>
              <a:ext cx="69463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2" name="Freihandform: Form 167"/>
            <p:cNvSpPr/>
            <p:nvPr/>
          </p:nvSpPr>
          <p:spPr>
            <a:xfrm>
              <a:off x="2330528" y="1608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3" name="Freihandform: Form 168"/>
            <p:cNvSpPr/>
            <p:nvPr/>
          </p:nvSpPr>
          <p:spPr>
            <a:xfrm>
              <a:off x="2372334" y="12863"/>
              <a:ext cx="55957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4" name="Freihandform: Form 169"/>
            <p:cNvSpPr/>
            <p:nvPr/>
          </p:nvSpPr>
          <p:spPr>
            <a:xfrm>
              <a:off x="2444691" y="3215"/>
              <a:ext cx="76217" cy="130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10025" y="18993"/>
                  </a:moveTo>
                  <a:cubicBezTo>
                    <a:pt x="12213" y="18993"/>
                    <a:pt x="14218" y="18355"/>
                    <a:pt x="15858" y="17184"/>
                  </a:cubicBezTo>
                  <a:lnTo>
                    <a:pt x="15858" y="14631"/>
                  </a:lnTo>
                  <a:cubicBezTo>
                    <a:pt x="14491" y="14418"/>
                    <a:pt x="13033" y="14365"/>
                    <a:pt x="11666" y="14365"/>
                  </a:cubicBezTo>
                  <a:cubicBezTo>
                    <a:pt x="7929" y="14365"/>
                    <a:pt x="5742" y="15216"/>
                    <a:pt x="5742" y="16812"/>
                  </a:cubicBezTo>
                  <a:cubicBezTo>
                    <a:pt x="5742" y="18142"/>
                    <a:pt x="7382" y="18993"/>
                    <a:pt x="10025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5" name="Freihandform: Form 170"/>
            <p:cNvSpPr/>
            <p:nvPr/>
          </p:nvSpPr>
          <p:spPr>
            <a:xfrm>
              <a:off x="2537307" y="12863"/>
              <a:ext cx="56279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72" y="21428"/>
                    <a:pt x="17157" y="21600"/>
                    <a:pt x="14811" y="21600"/>
                  </a:cubicBezTo>
                  <a:cubicBezTo>
                    <a:pt x="8763" y="21600"/>
                    <a:pt x="5431" y="19991"/>
                    <a:pt x="5431" y="17062"/>
                  </a:cubicBezTo>
                  <a:lnTo>
                    <a:pt x="5431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184" y="5170"/>
                  </a:lnTo>
                  <a:lnTo>
                    <a:pt x="5184" y="804"/>
                  </a:lnTo>
                  <a:lnTo>
                    <a:pt x="13207" y="0"/>
                  </a:lnTo>
                  <a:lnTo>
                    <a:pt x="13207" y="5228"/>
                  </a:lnTo>
                  <a:lnTo>
                    <a:pt x="21477" y="5228"/>
                  </a:lnTo>
                  <a:lnTo>
                    <a:pt x="21477" y="8330"/>
                  </a:lnTo>
                  <a:lnTo>
                    <a:pt x="13207" y="8330"/>
                  </a:lnTo>
                  <a:lnTo>
                    <a:pt x="13207" y="16257"/>
                  </a:lnTo>
                  <a:cubicBezTo>
                    <a:pt x="13207" y="17751"/>
                    <a:pt x="14318" y="18383"/>
                    <a:pt x="16910" y="18383"/>
                  </a:cubicBezTo>
                  <a:cubicBezTo>
                    <a:pt x="18638" y="18326"/>
                    <a:pt x="20242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6" name="Freihandform: Form 171"/>
            <p:cNvSpPr/>
            <p:nvPr/>
          </p:nvSpPr>
          <p:spPr>
            <a:xfrm>
              <a:off x="-1" y="201955"/>
              <a:ext cx="78147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7" name="Freihandform: Form 172"/>
            <p:cNvSpPr/>
            <p:nvPr/>
          </p:nvSpPr>
          <p:spPr>
            <a:xfrm>
              <a:off x="82319" y="234114"/>
              <a:ext cx="76223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81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680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8" name="Freihandform: Form 173"/>
            <p:cNvSpPr/>
            <p:nvPr/>
          </p:nvSpPr>
          <p:spPr>
            <a:xfrm>
              <a:off x="18040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9" name="Freihandform: Form 174"/>
            <p:cNvSpPr/>
            <p:nvPr/>
          </p:nvSpPr>
          <p:spPr>
            <a:xfrm>
              <a:off x="274633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0" name="Freihandform: Form 175"/>
            <p:cNvSpPr/>
            <p:nvPr/>
          </p:nvSpPr>
          <p:spPr>
            <a:xfrm>
              <a:off x="378505" y="194237"/>
              <a:ext cx="84257" cy="13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34"/>
                  </a:moveTo>
                  <a:cubicBezTo>
                    <a:pt x="21600" y="18596"/>
                    <a:pt x="17808" y="21600"/>
                    <a:pt x="12202" y="21600"/>
                  </a:cubicBezTo>
                  <a:cubicBezTo>
                    <a:pt x="9316" y="21600"/>
                    <a:pt x="6925" y="20823"/>
                    <a:pt x="5359" y="19580"/>
                  </a:cubicBezTo>
                  <a:lnTo>
                    <a:pt x="5194" y="19580"/>
                  </a:lnTo>
                  <a:lnTo>
                    <a:pt x="5194" y="21237"/>
                  </a:lnTo>
                  <a:lnTo>
                    <a:pt x="0" y="21237"/>
                  </a:lnTo>
                  <a:lnTo>
                    <a:pt x="0" y="881"/>
                  </a:lnTo>
                  <a:lnTo>
                    <a:pt x="5359" y="0"/>
                  </a:lnTo>
                  <a:lnTo>
                    <a:pt x="5359" y="8391"/>
                  </a:lnTo>
                  <a:lnTo>
                    <a:pt x="5441" y="8391"/>
                  </a:lnTo>
                  <a:cubicBezTo>
                    <a:pt x="7008" y="7096"/>
                    <a:pt x="9316" y="6319"/>
                    <a:pt x="12202" y="6319"/>
                  </a:cubicBezTo>
                  <a:cubicBezTo>
                    <a:pt x="17808" y="6371"/>
                    <a:pt x="21600" y="9220"/>
                    <a:pt x="21600" y="13934"/>
                  </a:cubicBezTo>
                  <a:close/>
                  <a:moveTo>
                    <a:pt x="16241" y="13986"/>
                  </a:moveTo>
                  <a:cubicBezTo>
                    <a:pt x="16241" y="10981"/>
                    <a:pt x="14263" y="9427"/>
                    <a:pt x="10882" y="9427"/>
                  </a:cubicBezTo>
                  <a:cubicBezTo>
                    <a:pt x="8821" y="9427"/>
                    <a:pt x="7090" y="9997"/>
                    <a:pt x="5441" y="11292"/>
                  </a:cubicBezTo>
                  <a:lnTo>
                    <a:pt x="5441" y="16627"/>
                  </a:lnTo>
                  <a:cubicBezTo>
                    <a:pt x="7008" y="17922"/>
                    <a:pt x="8739" y="18596"/>
                    <a:pt x="10965" y="18596"/>
                  </a:cubicBezTo>
                  <a:cubicBezTo>
                    <a:pt x="14428" y="18596"/>
                    <a:pt x="16241" y="16886"/>
                    <a:pt x="16241" y="139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1" name="Freihandform: Form 176"/>
            <p:cNvSpPr/>
            <p:nvPr/>
          </p:nvSpPr>
          <p:spPr>
            <a:xfrm>
              <a:off x="481091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2" name="Freihandform: Form 177"/>
            <p:cNvSpPr/>
            <p:nvPr/>
          </p:nvSpPr>
          <p:spPr>
            <a:xfrm>
              <a:off x="586892" y="234032"/>
              <a:ext cx="54028" cy="92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4"/>
                  </a:moveTo>
                  <a:lnTo>
                    <a:pt x="20314" y="5419"/>
                  </a:lnTo>
                  <a:cubicBezTo>
                    <a:pt x="19029" y="5044"/>
                    <a:pt x="17486" y="4744"/>
                    <a:pt x="15686" y="4744"/>
                  </a:cubicBezTo>
                  <a:cubicBezTo>
                    <a:pt x="9900" y="4744"/>
                    <a:pt x="8357" y="7444"/>
                    <a:pt x="8357" y="10669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544"/>
                  </a:lnTo>
                  <a:lnTo>
                    <a:pt x="8229" y="544"/>
                  </a:lnTo>
                  <a:lnTo>
                    <a:pt x="8229" y="3169"/>
                  </a:lnTo>
                  <a:lnTo>
                    <a:pt x="8357" y="3169"/>
                  </a:lnTo>
                  <a:cubicBezTo>
                    <a:pt x="10286" y="1219"/>
                    <a:pt x="13629" y="19"/>
                    <a:pt x="17743" y="19"/>
                  </a:cubicBezTo>
                  <a:cubicBezTo>
                    <a:pt x="18771" y="-56"/>
                    <a:pt x="20314" y="94"/>
                    <a:pt x="21600" y="3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3" name="Freihandform: Form 178"/>
            <p:cNvSpPr/>
            <p:nvPr/>
          </p:nvSpPr>
          <p:spPr>
            <a:xfrm>
              <a:off x="652174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7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466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4" name="Freihandform: Form 179"/>
            <p:cNvSpPr/>
            <p:nvPr/>
          </p:nvSpPr>
          <p:spPr>
            <a:xfrm>
              <a:off x="754439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67"/>
                  </a:lnTo>
                  <a:lnTo>
                    <a:pt x="19518" y="6667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5" name="Freihandform: Form 180"/>
            <p:cNvSpPr/>
            <p:nvPr/>
          </p:nvSpPr>
          <p:spPr>
            <a:xfrm>
              <a:off x="801068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6" name="Freihandform: Form 181"/>
            <p:cNvSpPr/>
            <p:nvPr/>
          </p:nvSpPr>
          <p:spPr>
            <a:xfrm>
              <a:off x="895293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7" name="Freihandform: Form 182"/>
            <p:cNvSpPr/>
            <p:nvPr/>
          </p:nvSpPr>
          <p:spPr>
            <a:xfrm>
              <a:off x="1052869" y="201955"/>
              <a:ext cx="92296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118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0838" y="0"/>
                  </a:lnTo>
                  <a:cubicBezTo>
                    <a:pt x="17009" y="0"/>
                    <a:pt x="20847" y="2121"/>
                    <a:pt x="20847" y="6363"/>
                  </a:cubicBezTo>
                  <a:cubicBezTo>
                    <a:pt x="20847" y="9656"/>
                    <a:pt x="18590" y="11721"/>
                    <a:pt x="14902" y="12558"/>
                  </a:cubicBezTo>
                  <a:lnTo>
                    <a:pt x="21600" y="21600"/>
                  </a:lnTo>
                  <a:lnTo>
                    <a:pt x="15504" y="21600"/>
                  </a:lnTo>
                  <a:lnTo>
                    <a:pt x="9483" y="12949"/>
                  </a:lnTo>
                  <a:lnTo>
                    <a:pt x="5043" y="12949"/>
                  </a:lnTo>
                  <a:lnTo>
                    <a:pt x="5043" y="21600"/>
                  </a:lnTo>
                  <a:close/>
                  <a:moveTo>
                    <a:pt x="15579" y="6474"/>
                  </a:moveTo>
                  <a:cubicBezTo>
                    <a:pt x="15579" y="4353"/>
                    <a:pt x="13773" y="3349"/>
                    <a:pt x="10386" y="3349"/>
                  </a:cubicBezTo>
                  <a:lnTo>
                    <a:pt x="5118" y="3349"/>
                  </a:lnTo>
                  <a:lnTo>
                    <a:pt x="5118" y="9656"/>
                  </a:lnTo>
                  <a:lnTo>
                    <a:pt x="10160" y="9656"/>
                  </a:lnTo>
                  <a:cubicBezTo>
                    <a:pt x="13698" y="9656"/>
                    <a:pt x="15579" y="8595"/>
                    <a:pt x="15579" y="64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8" name="Freihandform: Form 183"/>
            <p:cNvSpPr/>
            <p:nvPr/>
          </p:nvSpPr>
          <p:spPr>
            <a:xfrm>
              <a:off x="115899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9" name="Freihandform: Form 184"/>
            <p:cNvSpPr/>
            <p:nvPr/>
          </p:nvSpPr>
          <p:spPr>
            <a:xfrm>
              <a:off x="125964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0" name="Freihandform: Form 185"/>
            <p:cNvSpPr/>
            <p:nvPr/>
          </p:nvSpPr>
          <p:spPr>
            <a:xfrm>
              <a:off x="1353552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1" name="Freihandform: Form 186"/>
            <p:cNvSpPr/>
            <p:nvPr/>
          </p:nvSpPr>
          <p:spPr>
            <a:xfrm>
              <a:off x="1447455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2" name="Freihandform: Form 187"/>
            <p:cNvSpPr/>
            <p:nvPr/>
          </p:nvSpPr>
          <p:spPr>
            <a:xfrm>
              <a:off x="1518525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3" name="Freihandform: Form 188"/>
            <p:cNvSpPr/>
            <p:nvPr/>
          </p:nvSpPr>
          <p:spPr>
            <a:xfrm>
              <a:off x="1602459" y="236365"/>
              <a:ext cx="127027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32" y="0"/>
                  </a:lnTo>
                  <a:lnTo>
                    <a:pt x="12413" y="0"/>
                  </a:lnTo>
                  <a:lnTo>
                    <a:pt x="15202" y="14580"/>
                  </a:lnTo>
                  <a:lnTo>
                    <a:pt x="15257" y="14580"/>
                  </a:lnTo>
                  <a:lnTo>
                    <a:pt x="1788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4" name="Freihandform: Form 189"/>
            <p:cNvSpPr/>
            <p:nvPr/>
          </p:nvSpPr>
          <p:spPr>
            <a:xfrm>
              <a:off x="1745243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5" name="Freihandform: Form 190"/>
            <p:cNvSpPr/>
            <p:nvPr/>
          </p:nvSpPr>
          <p:spPr>
            <a:xfrm>
              <a:off x="1788657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6" name="Freihandform: Form 191"/>
            <p:cNvSpPr/>
            <p:nvPr/>
          </p:nvSpPr>
          <p:spPr>
            <a:xfrm>
              <a:off x="1871947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7" name="Freihandform: Form 192"/>
            <p:cNvSpPr/>
            <p:nvPr/>
          </p:nvSpPr>
          <p:spPr>
            <a:xfrm>
              <a:off x="195813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8" name="Freihandform: Form 193"/>
            <p:cNvSpPr/>
            <p:nvPr/>
          </p:nvSpPr>
          <p:spPr>
            <a:xfrm>
              <a:off x="2063612" y="234114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9558"/>
                  </a:lnTo>
                  <a:cubicBezTo>
                    <a:pt x="15750" y="6472"/>
                    <a:pt x="14670" y="4440"/>
                    <a:pt x="11070" y="4440"/>
                  </a:cubicBezTo>
                  <a:cubicBezTo>
                    <a:pt x="6930" y="4440"/>
                    <a:pt x="5850" y="7225"/>
                    <a:pt x="5850" y="9558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99" name="Freihandform: Form 194"/>
            <p:cNvSpPr/>
            <p:nvPr/>
          </p:nvSpPr>
          <p:spPr>
            <a:xfrm>
              <a:off x="2159766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00" name="Freihandform: Form 195"/>
            <p:cNvSpPr/>
            <p:nvPr/>
          </p:nvSpPr>
          <p:spPr>
            <a:xfrm>
              <a:off x="2246272" y="233792"/>
              <a:ext cx="75896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01" name="Freihandform: Form 196"/>
            <p:cNvSpPr/>
            <p:nvPr/>
          </p:nvSpPr>
          <p:spPr>
            <a:xfrm>
              <a:off x="2340175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02" name="Freihandform: Form 197"/>
            <p:cNvSpPr/>
            <p:nvPr/>
          </p:nvSpPr>
          <p:spPr>
            <a:xfrm>
              <a:off x="2438259" y="23411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03" name="Freihandform: Form 198"/>
            <p:cNvSpPr/>
            <p:nvPr/>
          </p:nvSpPr>
          <p:spPr>
            <a:xfrm>
              <a:off x="2531519" y="193594"/>
              <a:ext cx="54992" cy="13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190"/>
                  </a:moveTo>
                  <a:cubicBezTo>
                    <a:pt x="20463" y="2981"/>
                    <a:pt x="19200" y="2929"/>
                    <a:pt x="17937" y="2929"/>
                  </a:cubicBezTo>
                  <a:cubicBezTo>
                    <a:pt x="14779" y="2929"/>
                    <a:pt x="13516" y="3609"/>
                    <a:pt x="13516" y="4969"/>
                  </a:cubicBezTo>
                  <a:lnTo>
                    <a:pt x="13516" y="6956"/>
                  </a:lnTo>
                  <a:lnTo>
                    <a:pt x="20589" y="6956"/>
                  </a:lnTo>
                  <a:lnTo>
                    <a:pt x="20589" y="9780"/>
                  </a:lnTo>
                  <a:lnTo>
                    <a:pt x="13642" y="9780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832"/>
                  </a:lnTo>
                  <a:lnTo>
                    <a:pt x="0" y="9832"/>
                  </a:lnTo>
                  <a:lnTo>
                    <a:pt x="0" y="6956"/>
                  </a:lnTo>
                  <a:lnTo>
                    <a:pt x="5432" y="6956"/>
                  </a:lnTo>
                  <a:lnTo>
                    <a:pt x="5432" y="4864"/>
                  </a:lnTo>
                  <a:cubicBezTo>
                    <a:pt x="5432" y="1831"/>
                    <a:pt x="8716" y="0"/>
                    <a:pt x="16674" y="0"/>
                  </a:cubicBezTo>
                  <a:cubicBezTo>
                    <a:pt x="18442" y="0"/>
                    <a:pt x="20211" y="105"/>
                    <a:pt x="21600" y="314"/>
                  </a:cubicBezTo>
                  <a:lnTo>
                    <a:pt x="21600" y="319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04" name="Freihandform: Form 199"/>
            <p:cNvSpPr/>
            <p:nvPr/>
          </p:nvSpPr>
          <p:spPr>
            <a:xfrm>
              <a:off x="2598087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1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51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51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1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51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51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1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52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52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2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52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52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2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52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52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2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53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52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3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53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53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3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53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53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3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54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53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3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54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54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54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4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54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54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47" name="Textebene 1…"/>
          <p:cNvSpPr txBox="1"/>
          <p:nvPr>
            <p:ph type="body" idx="1"/>
          </p:nvPr>
        </p:nvSpPr>
        <p:spPr>
          <a:xfrm>
            <a:off x="518317" y="1631156"/>
            <a:ext cx="11157746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54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549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0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5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56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55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6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56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56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6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56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56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6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57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56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6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57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57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7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57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57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7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57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57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7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58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58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8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58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58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8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58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58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58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58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59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59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92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593" name="Textplatzhalter 6"/>
          <p:cNvSpPr/>
          <p:nvPr>
            <p:ph type="body" sz="half" idx="21"/>
          </p:nvPr>
        </p:nvSpPr>
        <p:spPr>
          <a:xfrm>
            <a:off x="620632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59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595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96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dr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0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60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60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0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61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60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0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61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61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1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61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61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1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61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61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1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62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62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2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62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62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2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62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62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2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63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62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3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63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63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63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3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63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63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63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639" name="Textebene 1…"/>
          <p:cNvSpPr txBox="1"/>
          <p:nvPr>
            <p:ph type="body" sz="quarter" idx="1"/>
          </p:nvPr>
        </p:nvSpPr>
        <p:spPr>
          <a:xfrm>
            <a:off x="518318" y="1631157"/>
            <a:ext cx="3568821" cy="4569618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640" name="Textplatzhalter 6"/>
          <p:cNvSpPr/>
          <p:nvPr>
            <p:ph type="body" sz="quarter" idx="21"/>
          </p:nvPr>
        </p:nvSpPr>
        <p:spPr>
          <a:xfrm>
            <a:off x="8107242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641" name="Textplatzhalter 6"/>
          <p:cNvSpPr/>
          <p:nvPr>
            <p:ph type="body" sz="quarter" idx="22"/>
          </p:nvPr>
        </p:nvSpPr>
        <p:spPr>
          <a:xfrm>
            <a:off x="4312780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642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43" name="Textplatzhalter 9"/>
          <p:cNvSpPr/>
          <p:nvPr>
            <p:ph type="body" sz="quarter" idx="24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- Bild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5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65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65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5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65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65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5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66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65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5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66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66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6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66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66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6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66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66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6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67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67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7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67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67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7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67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67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7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67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68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68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8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683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68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685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68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687" name="Bildplatzhalter 8"/>
          <p:cNvSpPr/>
          <p:nvPr>
            <p:ph type="pic" sz="half" idx="21"/>
          </p:nvPr>
        </p:nvSpPr>
        <p:spPr>
          <a:xfrm>
            <a:off x="620632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88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89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- 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9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70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69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69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70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70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0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70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70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0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70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70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0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71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71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1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71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71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1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71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71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1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72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71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2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72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72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2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72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72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72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2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72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730" name="Bildplatzhalter 8"/>
          <p:cNvSpPr/>
          <p:nvPr>
            <p:ph type="pic" sz="half" idx="21"/>
          </p:nvPr>
        </p:nvSpPr>
        <p:spPr>
          <a:xfrm>
            <a:off x="51831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3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732" name="Textebene 1…"/>
          <p:cNvSpPr txBox="1"/>
          <p:nvPr>
            <p:ph type="body" sz="half" idx="1"/>
          </p:nvPr>
        </p:nvSpPr>
        <p:spPr>
          <a:xfrm>
            <a:off x="6206330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3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734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35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 | mit 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1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1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1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1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2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1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2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2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2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2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2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2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3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3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3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3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3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3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3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4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4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43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4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45" name="Bildplatzhalter 8"/>
          <p:cNvSpPr/>
          <p:nvPr>
            <p:ph type="pic" sz="half" idx="21"/>
          </p:nvPr>
        </p:nvSpPr>
        <p:spPr>
          <a:xfrm>
            <a:off x="6206328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6" name="Textebene 1…"/>
          <p:cNvSpPr txBox="1"/>
          <p:nvPr>
            <p:ph type="body" sz="quarter" idx="1"/>
          </p:nvPr>
        </p:nvSpPr>
        <p:spPr>
          <a:xfrm>
            <a:off x="6206328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47" name="Textplatzhalter 9"/>
          <p:cNvSpPr/>
          <p:nvPr>
            <p:ph type="body" sz="quarter" idx="22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348" name="Textplatzhalter 6"/>
          <p:cNvSpPr/>
          <p:nvPr>
            <p:ph type="body" sz="quarter" idx="23" hasCustomPrompt="1"/>
          </p:nvPr>
        </p:nvSpPr>
        <p:spPr>
          <a:xfrm>
            <a:off x="948059" y="2354710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49" name="Textplatzhalter 6"/>
          <p:cNvSpPr/>
          <p:nvPr>
            <p:ph type="body" sz="quarter" idx="24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350" name="Textplatzhalter 6"/>
          <p:cNvSpPr/>
          <p:nvPr>
            <p:ph type="body" sz="quarter" idx="25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1" name="Textplatzhalter 6"/>
          <p:cNvSpPr/>
          <p:nvPr>
            <p:ph type="body" sz="quarter" idx="26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352" name="Textplatzhalter 6"/>
          <p:cNvSpPr/>
          <p:nvPr>
            <p:ph type="body" sz="quarter" idx="27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3" name="Textplatzhalter 6"/>
          <p:cNvSpPr/>
          <p:nvPr>
            <p:ph type="body" sz="quarter" idx="28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354" name="Textplatzhalter 6"/>
          <p:cNvSpPr/>
          <p:nvPr>
            <p:ph type="body" sz="quarter" idx="29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5" name="Textplatzhalter 6"/>
          <p:cNvSpPr/>
          <p:nvPr>
            <p:ph type="body" sz="quarter" idx="30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356" name="Textplatzhalter 6"/>
          <p:cNvSpPr/>
          <p:nvPr>
            <p:ph type="body" sz="quarter" idx="31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7" name="Textplatzhalter 6"/>
          <p:cNvSpPr/>
          <p:nvPr>
            <p:ph type="body" sz="quarter" idx="32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358" name="Textplatzhalter 6"/>
          <p:cNvSpPr/>
          <p:nvPr>
            <p:ph type="body" sz="quarter" idx="3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9" name="Textplatzhalter 6"/>
          <p:cNvSpPr/>
          <p:nvPr>
            <p:ph type="body" sz="quarter" idx="3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chemeClr val="accent3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360" name="Bildplatzhalter 6"/>
          <p:cNvSpPr/>
          <p:nvPr>
            <p:ph type="pic" sz="quarter" idx="35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mit Stör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Bildplatzhalter 8"/>
          <p:cNvSpPr/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43" name="Textebene 1…"/>
          <p:cNvSpPr txBox="1"/>
          <p:nvPr>
            <p:ph type="body" sz="quarter" idx="1"/>
          </p:nvPr>
        </p:nvSpPr>
        <p:spPr>
          <a:xfrm>
            <a:off x="518318" y="3431380"/>
            <a:ext cx="3571201" cy="2769395"/>
          </a:xfrm>
          <a:prstGeom prst="rect">
            <a:avLst/>
          </a:prstGeom>
          <a:solidFill>
            <a:srgbClr val="FFFFFF"/>
          </a:solidFill>
        </p:spPr>
        <p:txBody>
          <a:bodyPr lIns="179999" tIns="179999" rIns="179999" bIns="179999"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1746" name="Gruppieren 3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744" name="Gerader Verbinder 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45" name="Textfeld 5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749" name="Gruppieren 7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74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48" name="Textfeld 1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752" name="Gruppieren 11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750" name="Gerader Verbinder 1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51" name="Textfeld 13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755" name="Gruppieren 14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75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5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758" name="Gruppieren 17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75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57" name="Textfeld 19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761" name="Gruppieren 20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75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60" name="Textfeld 22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764" name="Gruppieren 23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762" name="Gerader Verbinder 24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63" name="Textfeld 25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767" name="Gruppieren 26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765" name="Gerader Verbinder 27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66" name="Textfeld 28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770" name="Gruppieren 29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768" name="Gerader Verbinder 30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69" name="Textfeld 31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771" name="Gerader Verbinder 32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774" name="Gruppieren 33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772" name="Gerader Verbinder 34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73" name="Textfeld 35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775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1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78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78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78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8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78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78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8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79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79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9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79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79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9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79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79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9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80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79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0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80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80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0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80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80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0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81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80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0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81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81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81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1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81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81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1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818" name="Bildplatzhalter 8"/>
          <p:cNvSpPr/>
          <p:nvPr>
            <p:ph type="pic" idx="21"/>
          </p:nvPr>
        </p:nvSpPr>
        <p:spPr>
          <a:xfrm>
            <a:off x="518317" y="1631156"/>
            <a:ext cx="11157747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19" name="Textebene 1…"/>
          <p:cNvSpPr txBox="1"/>
          <p:nvPr>
            <p:ph type="body" sz="quarter" idx="1"/>
          </p:nvPr>
        </p:nvSpPr>
        <p:spPr>
          <a:xfrm>
            <a:off x="518317" y="5690270"/>
            <a:ext cx="11157747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820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21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2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2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83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83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3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83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83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3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83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83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3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84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83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4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84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84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4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84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84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4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85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84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4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85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85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5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85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85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5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85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86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85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5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86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86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86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864" name="Bildplatzhalter 8"/>
          <p:cNvSpPr/>
          <p:nvPr>
            <p:ph type="pic" sz="half" idx="21"/>
          </p:nvPr>
        </p:nvSpPr>
        <p:spPr>
          <a:xfrm>
            <a:off x="518317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65" name="Textebene 1…"/>
          <p:cNvSpPr txBox="1"/>
          <p:nvPr>
            <p:ph type="body" sz="quarter" idx="1"/>
          </p:nvPr>
        </p:nvSpPr>
        <p:spPr>
          <a:xfrm>
            <a:off x="518317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866" name="Bildplatzhalter 8"/>
          <p:cNvSpPr/>
          <p:nvPr>
            <p:ph type="pic" sz="half" idx="22"/>
          </p:nvPr>
        </p:nvSpPr>
        <p:spPr>
          <a:xfrm>
            <a:off x="6206330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67" name="Textplatzhalter 10"/>
          <p:cNvSpPr/>
          <p:nvPr>
            <p:ph type="body" sz="quarter" idx="23"/>
          </p:nvPr>
        </p:nvSpPr>
        <p:spPr>
          <a:xfrm>
            <a:off x="6206330" y="5690270"/>
            <a:ext cx="5469733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1868" name="Bildplatzhalter 6"/>
          <p:cNvSpPr/>
          <p:nvPr>
            <p:ph type="pic" sz="quarter" idx="2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69" name="Textplatzhalter 9"/>
          <p:cNvSpPr/>
          <p:nvPr>
            <p:ph type="body" sz="quarter" idx="2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3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87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88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87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7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88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88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8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88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88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8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88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88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8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89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89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9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89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89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9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89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89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89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90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89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0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90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90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0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90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90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90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0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90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91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91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912" name="Bildplatzhalter 8"/>
          <p:cNvSpPr/>
          <p:nvPr>
            <p:ph type="pic" sz="quarter" idx="21"/>
          </p:nvPr>
        </p:nvSpPr>
        <p:spPr>
          <a:xfrm>
            <a:off x="518317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13" name="Textebene 1…"/>
          <p:cNvSpPr txBox="1"/>
          <p:nvPr>
            <p:ph type="body" sz="quarter" idx="1"/>
          </p:nvPr>
        </p:nvSpPr>
        <p:spPr>
          <a:xfrm>
            <a:off x="518317" y="5690270"/>
            <a:ext cx="3569759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914" name="Bildplatzhalter 8"/>
          <p:cNvSpPr/>
          <p:nvPr>
            <p:ph type="pic" sz="quarter" idx="22"/>
          </p:nvPr>
        </p:nvSpPr>
        <p:spPr>
          <a:xfrm>
            <a:off x="8106305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15" name="Textplatzhalter 10"/>
          <p:cNvSpPr/>
          <p:nvPr>
            <p:ph type="body" sz="quarter" idx="23"/>
          </p:nvPr>
        </p:nvSpPr>
        <p:spPr>
          <a:xfrm>
            <a:off x="8106305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1916" name="Bildplatzhalter 8"/>
          <p:cNvSpPr/>
          <p:nvPr>
            <p:ph type="pic" sz="quarter" idx="24"/>
          </p:nvPr>
        </p:nvSpPr>
        <p:spPr>
          <a:xfrm>
            <a:off x="4312310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17" name="Textplatzhalter 10"/>
          <p:cNvSpPr/>
          <p:nvPr>
            <p:ph type="body" sz="quarter" idx="25"/>
          </p:nvPr>
        </p:nvSpPr>
        <p:spPr>
          <a:xfrm>
            <a:off x="4312310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1918" name="Bildplatzhalter 6"/>
          <p:cNvSpPr/>
          <p:nvPr>
            <p:ph type="pic" sz="quarter" idx="26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19" name="Textplatzhalter 9"/>
          <p:cNvSpPr/>
          <p:nvPr>
            <p:ph type="body" sz="quarter" idx="27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2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93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92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2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93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93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3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93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93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3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93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93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3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94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94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4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94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94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4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94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94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4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95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94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5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95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95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5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195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195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195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5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195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196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961" name="Textebene 1…"/>
          <p:cNvSpPr txBox="1"/>
          <p:nvPr>
            <p:ph type="body" idx="1" hasCustomPrompt="1"/>
          </p:nvPr>
        </p:nvSpPr>
        <p:spPr>
          <a:xfrm>
            <a:off x="518317" y="1631156"/>
            <a:ext cx="11155367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96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963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64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7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197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197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7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97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97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7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98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97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8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98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98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8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198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98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8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199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198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8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199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199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9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99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199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9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199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199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99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00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00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00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0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00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00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006" name="Textebene 1…"/>
          <p:cNvSpPr txBox="1"/>
          <p:nvPr>
            <p:ph type="body" sz="half" idx="1" hasCustomPrompt="1"/>
          </p:nvPr>
        </p:nvSpPr>
        <p:spPr>
          <a:xfrm>
            <a:off x="518317" y="1631156"/>
            <a:ext cx="5469734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00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008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009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mit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1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02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01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1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02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02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2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02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02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2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02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02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2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03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03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3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03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03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3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03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03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3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04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03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4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04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04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4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04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04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04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4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04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05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051" name="Textebene 1…"/>
          <p:cNvSpPr txBox="1"/>
          <p:nvPr>
            <p:ph type="body" sz="quarter" idx="1"/>
          </p:nvPr>
        </p:nvSpPr>
        <p:spPr>
          <a:xfrm>
            <a:off x="8104861" y="1631156"/>
            <a:ext cx="3571200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05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053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054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Rot">
    <p:bg>
      <p:bgPr>
        <a:solidFill>
          <a:srgbClr val="C50F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06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063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64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65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066" name="Freihandform: Form 60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067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grpSp>
        <p:nvGrpSpPr>
          <p:cNvPr id="2070" name="Gruppieren 10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068" name="Gerader Verbinder 1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69" name="Textfeld 1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073" name="Gruppieren 1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071" name="Gerader Verbinder 1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72" name="Textfeld 15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076" name="Gruppieren 16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074" name="Gerader Verbinder 1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75" name="Textfeld 18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079" name="Gruppieren 19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077" name="Gerader Verbinder 2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78" name="Textfeld 2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082" name="Gruppieren 22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080" name="Gerader Verbinder 2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81" name="Textfeld 24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085" name="Gruppieren 25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083" name="Gerader Verbinder 2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84" name="Textfeld 27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088" name="Gruppieren 28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086" name="Gerader Verbinder 29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87" name="Textfeld 30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091" name="Gruppieren 31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089" name="Gerader Verbinder 32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90" name="Textfeld 33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094" name="Gruppieren 34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092" name="Gerader Verbinder 35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93" name="Textfeld 36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095" name="Gerader Verbinder 37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098" name="Gruppieren 38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096" name="Gerader Verbinder 39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97" name="Textfeld 40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weiß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5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06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109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10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08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112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11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1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115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11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14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118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11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17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121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119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20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124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122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23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127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125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26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130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128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29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133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131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32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134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137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135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36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138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13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14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141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42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71B2F"/>
                </a:solidFill>
              </a:defRPr>
            </a:lvl1pPr>
            <a:lvl2pPr>
              <a:defRPr>
                <a:solidFill>
                  <a:srgbClr val="971B2F"/>
                </a:solidFill>
              </a:defRPr>
            </a:lvl2pPr>
            <a:lvl3pPr>
              <a:defRPr>
                <a:solidFill>
                  <a:srgbClr val="971B2F"/>
                </a:solidFill>
              </a:defRPr>
            </a:lvl3pPr>
            <a:lvl4pPr>
              <a:defRPr>
                <a:solidFill>
                  <a:srgbClr val="971B2F"/>
                </a:solidFill>
              </a:defRPr>
            </a:lvl4pPr>
            <a:lvl5pPr>
              <a:defRPr>
                <a:solidFill>
                  <a:srgbClr val="971B2F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Zita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50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C50F3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153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15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52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156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154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55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159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157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58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162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160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61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165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163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64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168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166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67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171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169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70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174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172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73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177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175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76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178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181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179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180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182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18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971B2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18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185" name="Rechteck 6"/>
          <p:cNvSpPr/>
          <p:nvPr/>
        </p:nvSpPr>
        <p:spPr>
          <a:xfrm>
            <a:off x="518316" y="1631155"/>
            <a:ext cx="11157748" cy="4569620"/>
          </a:xfrm>
          <a:prstGeom prst="rect">
            <a:avLst/>
          </a:prstGeom>
          <a:solidFill>
            <a:srgbClr val="EBCCB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lnSpc>
                <a:spcPct val="110000"/>
              </a:lnSpc>
              <a:spcBef>
                <a:spcPts val="1200"/>
              </a:spcBef>
              <a:defRPr sz="1600">
                <a:solidFill>
                  <a:srgbClr val="FFFFFF"/>
                </a:solidFill>
              </a:defRPr>
            </a:pPr>
          </a:p>
        </p:txBody>
      </p:sp>
      <p:sp>
        <p:nvSpPr>
          <p:cNvPr id="2186" name="Textebene 1…"/>
          <p:cNvSpPr txBox="1"/>
          <p:nvPr>
            <p:ph type="body" sz="quarter" idx="1" hasCustomPrompt="1"/>
          </p:nvPr>
        </p:nvSpPr>
        <p:spPr>
          <a:xfrm>
            <a:off x="2497190" y="2835963"/>
            <a:ext cx="7200001" cy="2160001"/>
          </a:xfrm>
          <a:prstGeom prst="rect">
            <a:avLst/>
          </a:prstGeom>
        </p:spPr>
        <p:txBody>
          <a:bodyPr anchor="ctr"/>
          <a:lstStyle>
            <a:lvl1pPr algn="ctr">
              <a:defRPr i="1" sz="2000"/>
            </a:lvl1pPr>
            <a:lvl2pPr marL="0" indent="0" algn="ctr">
              <a:buSzTx/>
              <a:buNone/>
              <a:defRPr i="1" sz="2000"/>
            </a:lvl2pPr>
            <a:lvl3pPr marL="437142" indent="-257142" algn="ctr">
              <a:defRPr i="1" sz="2000"/>
            </a:lvl3pPr>
            <a:lvl4pPr marL="617142" indent="-257142" algn="ctr">
              <a:defRPr i="1" sz="2000"/>
            </a:lvl4pPr>
            <a:lvl5pPr marL="839999" indent="-300000" algn="ctr">
              <a:defRPr i="1" sz="2000"/>
            </a:lvl5pPr>
          </a:lstStyle>
          <a:p>
            <a:pPr/>
            <a:r>
              <a:t>„Mastertextformat bearbeiten“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187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88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71B2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KapiteltrennerMehrzeilig möglich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KapiteltrennerMehrzeilig möglich</a:t>
            </a:r>
          </a:p>
        </p:txBody>
      </p:sp>
      <p:sp>
        <p:nvSpPr>
          <p:cNvPr id="36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chlussfolie">
    <p:bg>
      <p:bgPr>
        <a:solidFill>
          <a:srgbClr val="C50F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C50F3C"/>
              </a:gs>
              <a:gs pos="50000">
                <a:srgbClr val="C50F3C">
                  <a:alpha val="50000"/>
                </a:srgbClr>
              </a:gs>
              <a:gs pos="100000">
                <a:srgbClr val="C50F3C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196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97" name="Rechteck 59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971B2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98" name="Textplatzhalter 64"/>
          <p:cNvSpPr/>
          <p:nvPr>
            <p:ph type="body" sz="half" idx="22" hasCustomPrompt="1"/>
          </p:nvPr>
        </p:nvSpPr>
        <p:spPr>
          <a:xfrm>
            <a:off x="518316" y="2647985"/>
            <a:ext cx="11157747" cy="1562032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b="1" sz="4800">
                <a:solidFill>
                  <a:srgbClr val="FFFFFF"/>
                </a:solidFill>
              </a:defRPr>
            </a:lvl1pPr>
          </a:lstStyle>
          <a:p>
            <a:pPr/>
            <a:r>
              <a:t>Vielen Dank für Ihre Aufmerksamkeit!</a:t>
            </a:r>
          </a:p>
        </p:txBody>
      </p:sp>
      <p:sp>
        <p:nvSpPr>
          <p:cNvPr id="2199" name="Freihandform: Form 57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202" name="Gruppieren 55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200" name="Gerader Verbinder 6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01" name="Textfeld 6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205" name="Gruppieren 6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203" name="Gerader Verbinder 6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04" name="Textfeld 6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208" name="Gruppieren 6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206" name="Gerader Verbinder 6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07" name="Textfeld 6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211" name="Gruppieren 7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209" name="Gerader Verbinder 7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10" name="Textfeld 7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214" name="Gruppieren 7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212" name="Gerader Verbinder 7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13" name="Textfeld 7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217" name="Gruppieren 7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215" name="Gerader Verbinder 7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16" name="Textfeld 7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220" name="Gruppieren 7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218" name="Gerader Verbinder 8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19" name="Textfeld 8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223" name="Gruppieren 8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221" name="Gerader Verbinder 8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22" name="Textfeld 8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226" name="Gruppieren 85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224" name="Gerader Verbinder 8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25" name="Textfeld 8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227" name="Gerader Verbinder 88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230" name="Gruppieren 89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228" name="Gerader Verbinder 90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229" name="Textfeld 91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291" name="Grafik 3"/>
          <p:cNvGrpSpPr/>
          <p:nvPr/>
        </p:nvGrpSpPr>
        <p:grpSpPr>
          <a:xfrm>
            <a:off x="520162" y="293688"/>
            <a:ext cx="2654045" cy="328340"/>
            <a:chOff x="0" y="0"/>
            <a:chExt cx="2654043" cy="328339"/>
          </a:xfrm>
        </p:grpSpPr>
        <p:sp>
          <p:nvSpPr>
            <p:cNvPr id="2231" name="Freihandform: Form 93"/>
            <p:cNvSpPr/>
            <p:nvPr/>
          </p:nvSpPr>
          <p:spPr>
            <a:xfrm>
              <a:off x="-1" y="7074"/>
              <a:ext cx="78147" cy="12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33" y="3563"/>
                  </a:lnTo>
                  <a:lnTo>
                    <a:pt x="6133" y="8907"/>
                  </a:lnTo>
                  <a:lnTo>
                    <a:pt x="17689" y="8907"/>
                  </a:lnTo>
                  <a:lnTo>
                    <a:pt x="17689" y="12414"/>
                  </a:lnTo>
                  <a:lnTo>
                    <a:pt x="6133" y="12414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2" name="Freihandform: Form 94"/>
            <p:cNvSpPr/>
            <p:nvPr/>
          </p:nvSpPr>
          <p:spPr>
            <a:xfrm>
              <a:off x="90043" y="39473"/>
              <a:ext cx="54671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3" name="Freihandform: Form 95"/>
            <p:cNvSpPr/>
            <p:nvPr/>
          </p:nvSpPr>
          <p:spPr>
            <a:xfrm>
              <a:off x="159505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4" name="Freihandform: Form 96"/>
            <p:cNvSpPr/>
            <p:nvPr/>
          </p:nvSpPr>
          <p:spPr>
            <a:xfrm>
              <a:off x="205492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5" name="Freihandform: Form 97"/>
            <p:cNvSpPr/>
            <p:nvPr/>
          </p:nvSpPr>
          <p:spPr>
            <a:xfrm>
              <a:off x="306148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86" y="21237"/>
                  </a:lnTo>
                  <a:lnTo>
                    <a:pt x="16386" y="19523"/>
                  </a:lnTo>
                  <a:lnTo>
                    <a:pt x="16303" y="19523"/>
                  </a:lnTo>
                  <a:cubicBezTo>
                    <a:pt x="14648" y="20821"/>
                    <a:pt x="12248" y="21600"/>
                    <a:pt x="9352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6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6" name="Freihandform: Form 98"/>
            <p:cNvSpPr/>
            <p:nvPr/>
          </p:nvSpPr>
          <p:spPr>
            <a:xfrm>
              <a:off x="418060" y="39473"/>
              <a:ext cx="54028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7" name="Freihandform: Form 99"/>
            <p:cNvSpPr/>
            <p:nvPr/>
          </p:nvSpPr>
          <p:spPr>
            <a:xfrm>
              <a:off x="487201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8" name="Freihandform: Form 100"/>
            <p:cNvSpPr/>
            <p:nvPr/>
          </p:nvSpPr>
          <p:spPr>
            <a:xfrm>
              <a:off x="533831" y="39233"/>
              <a:ext cx="75895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39" name="Freihandform: Form 101"/>
            <p:cNvSpPr/>
            <p:nvPr/>
          </p:nvSpPr>
          <p:spPr>
            <a:xfrm>
              <a:off x="627734" y="0"/>
              <a:ext cx="77181" cy="132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139"/>
                  </a:lnTo>
                  <a:cubicBezTo>
                    <a:pt x="15750" y="10984"/>
                    <a:pt x="14580" y="9565"/>
                    <a:pt x="11070" y="9565"/>
                  </a:cubicBezTo>
                  <a:cubicBezTo>
                    <a:pt x="7020" y="9565"/>
                    <a:pt x="5850" y="11457"/>
                    <a:pt x="5850" y="13139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3"/>
                  </a:lnTo>
                  <a:lnTo>
                    <a:pt x="5850" y="0"/>
                  </a:lnTo>
                  <a:lnTo>
                    <a:pt x="5850" y="8566"/>
                  </a:lnTo>
                  <a:lnTo>
                    <a:pt x="5940" y="8566"/>
                  </a:lnTo>
                  <a:cubicBezTo>
                    <a:pt x="7380" y="7253"/>
                    <a:pt x="9990" y="6412"/>
                    <a:pt x="13320" y="6412"/>
                  </a:cubicBezTo>
                  <a:cubicBezTo>
                    <a:pt x="19170" y="6412"/>
                    <a:pt x="21600" y="8934"/>
                    <a:pt x="21600" y="12350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0" name="Freihandform: Form 102"/>
            <p:cNvSpPr/>
            <p:nvPr/>
          </p:nvSpPr>
          <p:spPr>
            <a:xfrm>
              <a:off x="729355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1" name="Freihandform: Form 103"/>
            <p:cNvSpPr/>
            <p:nvPr/>
          </p:nvSpPr>
          <p:spPr>
            <a:xfrm>
              <a:off x="784346" y="7074"/>
              <a:ext cx="116093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616" y="0"/>
                  </a:moveTo>
                  <a:lnTo>
                    <a:pt x="12984" y="0"/>
                  </a:lnTo>
                  <a:lnTo>
                    <a:pt x="21600" y="21600"/>
                  </a:lnTo>
                  <a:lnTo>
                    <a:pt x="17112" y="21600"/>
                  </a:lnTo>
                  <a:lnTo>
                    <a:pt x="15437" y="17023"/>
                  </a:lnTo>
                  <a:lnTo>
                    <a:pt x="6043" y="17023"/>
                  </a:lnTo>
                  <a:lnTo>
                    <a:pt x="4368" y="21600"/>
                  </a:lnTo>
                  <a:lnTo>
                    <a:pt x="0" y="21600"/>
                  </a:lnTo>
                  <a:lnTo>
                    <a:pt x="8616" y="0"/>
                  </a:lnTo>
                  <a:close/>
                  <a:moveTo>
                    <a:pt x="7300" y="13563"/>
                  </a:moveTo>
                  <a:lnTo>
                    <a:pt x="14061" y="13563"/>
                  </a:lnTo>
                  <a:lnTo>
                    <a:pt x="10710" y="4409"/>
                  </a:lnTo>
                  <a:lnTo>
                    <a:pt x="10650" y="4409"/>
                  </a:lnTo>
                  <a:lnTo>
                    <a:pt x="730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2" name="Freihandform: Form 104"/>
            <p:cNvSpPr/>
            <p:nvPr/>
          </p:nvSpPr>
          <p:spPr>
            <a:xfrm>
              <a:off x="918768" y="321"/>
              <a:ext cx="20905" cy="131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3" name="Freihandform: Form 105"/>
            <p:cNvSpPr/>
            <p:nvPr/>
          </p:nvSpPr>
          <p:spPr>
            <a:xfrm>
              <a:off x="962504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4" name="Freihandform: Form 106"/>
            <p:cNvSpPr/>
            <p:nvPr/>
          </p:nvSpPr>
          <p:spPr>
            <a:xfrm>
              <a:off x="1055764" y="41806"/>
              <a:ext cx="86186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5" name="Freihandform: Form 107"/>
            <p:cNvSpPr/>
            <p:nvPr/>
          </p:nvSpPr>
          <p:spPr>
            <a:xfrm>
              <a:off x="1153204" y="3955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6" name="Freihandform: Form 108"/>
            <p:cNvSpPr/>
            <p:nvPr/>
          </p:nvSpPr>
          <p:spPr>
            <a:xfrm>
              <a:off x="1256433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7" name="Freihandform: Form 109"/>
            <p:cNvSpPr/>
            <p:nvPr/>
          </p:nvSpPr>
          <p:spPr>
            <a:xfrm>
              <a:off x="1355803" y="-1"/>
              <a:ext cx="83935" cy="133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67"/>
                  </a:moveTo>
                  <a:cubicBezTo>
                    <a:pt x="0" y="9294"/>
                    <a:pt x="3807" y="6387"/>
                    <a:pt x="9434" y="6387"/>
                  </a:cubicBezTo>
                  <a:cubicBezTo>
                    <a:pt x="12331" y="6387"/>
                    <a:pt x="14648" y="7165"/>
                    <a:pt x="16138" y="8360"/>
                  </a:cubicBezTo>
                  <a:lnTo>
                    <a:pt x="16221" y="8360"/>
                  </a:lnTo>
                  <a:lnTo>
                    <a:pt x="16221" y="883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600"/>
                    <a:pt x="0" y="18640"/>
                    <a:pt x="0" y="13967"/>
                  </a:cubicBezTo>
                  <a:close/>
                  <a:moveTo>
                    <a:pt x="5379" y="13967"/>
                  </a:moveTo>
                  <a:cubicBezTo>
                    <a:pt x="5379" y="16927"/>
                    <a:pt x="7365" y="18640"/>
                    <a:pt x="10759" y="18640"/>
                  </a:cubicBezTo>
                  <a:cubicBezTo>
                    <a:pt x="12828" y="18640"/>
                    <a:pt x="14565" y="18017"/>
                    <a:pt x="16303" y="16719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450"/>
                    <a:pt x="5379" y="11060"/>
                    <a:pt x="5379" y="139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8" name="Freihandform: Form 110"/>
            <p:cNvSpPr/>
            <p:nvPr/>
          </p:nvSpPr>
          <p:spPr>
            <a:xfrm>
              <a:off x="1462891" y="3955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49" name="Freihandform: Form 111"/>
            <p:cNvSpPr/>
            <p:nvPr/>
          </p:nvSpPr>
          <p:spPr>
            <a:xfrm>
              <a:off x="1568692" y="39473"/>
              <a:ext cx="54027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771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0" name="Freihandform: Form 112"/>
            <p:cNvSpPr/>
            <p:nvPr/>
          </p:nvSpPr>
          <p:spPr>
            <a:xfrm>
              <a:off x="1635904" y="66568"/>
              <a:ext cx="44058" cy="19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1" name="Freihandform: Form 161"/>
            <p:cNvSpPr/>
            <p:nvPr/>
          </p:nvSpPr>
          <p:spPr>
            <a:xfrm>
              <a:off x="1706652" y="7074"/>
              <a:ext cx="97441" cy="126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2" name="Freihandform: Form 162"/>
            <p:cNvSpPr/>
            <p:nvPr/>
          </p:nvSpPr>
          <p:spPr>
            <a:xfrm>
              <a:off x="1832071" y="39876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3" name="Freihandform: Form 163"/>
            <p:cNvSpPr/>
            <p:nvPr/>
          </p:nvSpPr>
          <p:spPr>
            <a:xfrm>
              <a:off x="1933048" y="1608"/>
              <a:ext cx="26693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5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5" y="0"/>
                    <a:pt x="10670" y="0"/>
                  </a:cubicBezTo>
                  <a:cubicBezTo>
                    <a:pt x="16655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4" name="Freihandform: Form 164"/>
            <p:cNvSpPr/>
            <p:nvPr/>
          </p:nvSpPr>
          <p:spPr>
            <a:xfrm>
              <a:off x="1974855" y="41806"/>
              <a:ext cx="87472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5" name="Freihandform: Form 165"/>
            <p:cNvSpPr/>
            <p:nvPr/>
          </p:nvSpPr>
          <p:spPr>
            <a:xfrm>
              <a:off x="2071973" y="3955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6" name="Freihandform: Form 166"/>
            <p:cNvSpPr/>
            <p:nvPr/>
          </p:nvSpPr>
          <p:spPr>
            <a:xfrm>
              <a:off x="2177132" y="39473"/>
              <a:ext cx="54670" cy="92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29" y="5438"/>
                  </a:lnTo>
                  <a:cubicBezTo>
                    <a:pt x="19059" y="5062"/>
                    <a:pt x="17534" y="4761"/>
                    <a:pt x="15755" y="4761"/>
                  </a:cubicBezTo>
                  <a:cubicBezTo>
                    <a:pt x="10038" y="4761"/>
                    <a:pt x="8513" y="7470"/>
                    <a:pt x="8513" y="10706"/>
                  </a:cubicBezTo>
                  <a:lnTo>
                    <a:pt x="8513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132" y="471"/>
                  </a:lnTo>
                  <a:lnTo>
                    <a:pt x="8132" y="3180"/>
                  </a:lnTo>
                  <a:lnTo>
                    <a:pt x="8259" y="3180"/>
                  </a:lnTo>
                  <a:cubicBezTo>
                    <a:pt x="10165" y="1223"/>
                    <a:pt x="13468" y="19"/>
                    <a:pt x="17534" y="19"/>
                  </a:cubicBezTo>
                  <a:cubicBezTo>
                    <a:pt x="18805" y="-56"/>
                    <a:pt x="20329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7" name="Freihandform: Form 167"/>
            <p:cNvSpPr/>
            <p:nvPr/>
          </p:nvSpPr>
          <p:spPr>
            <a:xfrm>
              <a:off x="2241449" y="39233"/>
              <a:ext cx="69463" cy="9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8" name="Freihandform: Form 168"/>
            <p:cNvSpPr/>
            <p:nvPr/>
          </p:nvSpPr>
          <p:spPr>
            <a:xfrm>
              <a:off x="2330528" y="1608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65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9" name="Freihandform: Form 169"/>
            <p:cNvSpPr/>
            <p:nvPr/>
          </p:nvSpPr>
          <p:spPr>
            <a:xfrm>
              <a:off x="2372334" y="12863"/>
              <a:ext cx="55957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0" name="Freihandform: Form 170"/>
            <p:cNvSpPr/>
            <p:nvPr/>
          </p:nvSpPr>
          <p:spPr>
            <a:xfrm>
              <a:off x="2444691" y="3215"/>
              <a:ext cx="76217" cy="130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10025" y="18993"/>
                  </a:moveTo>
                  <a:cubicBezTo>
                    <a:pt x="12213" y="18993"/>
                    <a:pt x="14218" y="18355"/>
                    <a:pt x="15858" y="17184"/>
                  </a:cubicBezTo>
                  <a:lnTo>
                    <a:pt x="15858" y="14631"/>
                  </a:lnTo>
                  <a:cubicBezTo>
                    <a:pt x="14491" y="14418"/>
                    <a:pt x="13033" y="14365"/>
                    <a:pt x="11666" y="14365"/>
                  </a:cubicBezTo>
                  <a:cubicBezTo>
                    <a:pt x="7929" y="14365"/>
                    <a:pt x="5742" y="15216"/>
                    <a:pt x="5742" y="16812"/>
                  </a:cubicBezTo>
                  <a:cubicBezTo>
                    <a:pt x="5742" y="18142"/>
                    <a:pt x="7382" y="18993"/>
                    <a:pt x="10025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1" name="Freihandform: Form 171"/>
            <p:cNvSpPr/>
            <p:nvPr/>
          </p:nvSpPr>
          <p:spPr>
            <a:xfrm>
              <a:off x="2537307" y="12863"/>
              <a:ext cx="56279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72" y="21428"/>
                    <a:pt x="17157" y="21600"/>
                    <a:pt x="14811" y="21600"/>
                  </a:cubicBezTo>
                  <a:cubicBezTo>
                    <a:pt x="8763" y="21600"/>
                    <a:pt x="5431" y="19991"/>
                    <a:pt x="5431" y="17062"/>
                  </a:cubicBezTo>
                  <a:lnTo>
                    <a:pt x="5431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184" y="5170"/>
                  </a:lnTo>
                  <a:lnTo>
                    <a:pt x="5184" y="804"/>
                  </a:lnTo>
                  <a:lnTo>
                    <a:pt x="13207" y="0"/>
                  </a:lnTo>
                  <a:lnTo>
                    <a:pt x="13207" y="5228"/>
                  </a:lnTo>
                  <a:lnTo>
                    <a:pt x="21477" y="5228"/>
                  </a:lnTo>
                  <a:lnTo>
                    <a:pt x="21477" y="8330"/>
                  </a:lnTo>
                  <a:lnTo>
                    <a:pt x="13207" y="8330"/>
                  </a:lnTo>
                  <a:lnTo>
                    <a:pt x="13207" y="16257"/>
                  </a:lnTo>
                  <a:cubicBezTo>
                    <a:pt x="13207" y="17751"/>
                    <a:pt x="14318" y="18383"/>
                    <a:pt x="16910" y="18383"/>
                  </a:cubicBezTo>
                  <a:cubicBezTo>
                    <a:pt x="18638" y="18326"/>
                    <a:pt x="20242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2" name="Freihandform: Form 172"/>
            <p:cNvSpPr/>
            <p:nvPr/>
          </p:nvSpPr>
          <p:spPr>
            <a:xfrm>
              <a:off x="-1" y="201955"/>
              <a:ext cx="78147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3" name="Freihandform: Form 173"/>
            <p:cNvSpPr/>
            <p:nvPr/>
          </p:nvSpPr>
          <p:spPr>
            <a:xfrm>
              <a:off x="82319" y="234114"/>
              <a:ext cx="76223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81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680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4" name="Freihandform: Form 174"/>
            <p:cNvSpPr/>
            <p:nvPr/>
          </p:nvSpPr>
          <p:spPr>
            <a:xfrm>
              <a:off x="18040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5" name="Freihandform: Form 175"/>
            <p:cNvSpPr/>
            <p:nvPr/>
          </p:nvSpPr>
          <p:spPr>
            <a:xfrm>
              <a:off x="274633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6" name="Freihandform: Form 176"/>
            <p:cNvSpPr/>
            <p:nvPr/>
          </p:nvSpPr>
          <p:spPr>
            <a:xfrm>
              <a:off x="378505" y="194237"/>
              <a:ext cx="84257" cy="13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34"/>
                  </a:moveTo>
                  <a:cubicBezTo>
                    <a:pt x="21600" y="18596"/>
                    <a:pt x="17808" y="21600"/>
                    <a:pt x="12202" y="21600"/>
                  </a:cubicBezTo>
                  <a:cubicBezTo>
                    <a:pt x="9316" y="21600"/>
                    <a:pt x="6925" y="20823"/>
                    <a:pt x="5359" y="19580"/>
                  </a:cubicBezTo>
                  <a:lnTo>
                    <a:pt x="5194" y="19580"/>
                  </a:lnTo>
                  <a:lnTo>
                    <a:pt x="5194" y="21237"/>
                  </a:lnTo>
                  <a:lnTo>
                    <a:pt x="0" y="21237"/>
                  </a:lnTo>
                  <a:lnTo>
                    <a:pt x="0" y="881"/>
                  </a:lnTo>
                  <a:lnTo>
                    <a:pt x="5359" y="0"/>
                  </a:lnTo>
                  <a:lnTo>
                    <a:pt x="5359" y="8391"/>
                  </a:lnTo>
                  <a:lnTo>
                    <a:pt x="5441" y="8391"/>
                  </a:lnTo>
                  <a:cubicBezTo>
                    <a:pt x="7008" y="7096"/>
                    <a:pt x="9316" y="6319"/>
                    <a:pt x="12202" y="6319"/>
                  </a:cubicBezTo>
                  <a:cubicBezTo>
                    <a:pt x="17808" y="6371"/>
                    <a:pt x="21600" y="9220"/>
                    <a:pt x="21600" y="13934"/>
                  </a:cubicBezTo>
                  <a:close/>
                  <a:moveTo>
                    <a:pt x="16241" y="13986"/>
                  </a:moveTo>
                  <a:cubicBezTo>
                    <a:pt x="16241" y="10981"/>
                    <a:pt x="14263" y="9427"/>
                    <a:pt x="10882" y="9427"/>
                  </a:cubicBezTo>
                  <a:cubicBezTo>
                    <a:pt x="8821" y="9427"/>
                    <a:pt x="7090" y="9997"/>
                    <a:pt x="5441" y="11292"/>
                  </a:cubicBezTo>
                  <a:lnTo>
                    <a:pt x="5441" y="16627"/>
                  </a:lnTo>
                  <a:cubicBezTo>
                    <a:pt x="7008" y="17922"/>
                    <a:pt x="8739" y="18596"/>
                    <a:pt x="10965" y="18596"/>
                  </a:cubicBezTo>
                  <a:cubicBezTo>
                    <a:pt x="14428" y="18596"/>
                    <a:pt x="16241" y="16886"/>
                    <a:pt x="16241" y="139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7" name="Freihandform: Form 177"/>
            <p:cNvSpPr/>
            <p:nvPr/>
          </p:nvSpPr>
          <p:spPr>
            <a:xfrm>
              <a:off x="481091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8" name="Freihandform: Form 178"/>
            <p:cNvSpPr/>
            <p:nvPr/>
          </p:nvSpPr>
          <p:spPr>
            <a:xfrm>
              <a:off x="586892" y="234032"/>
              <a:ext cx="54028" cy="92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4"/>
                  </a:moveTo>
                  <a:lnTo>
                    <a:pt x="20314" y="5419"/>
                  </a:lnTo>
                  <a:cubicBezTo>
                    <a:pt x="19029" y="5044"/>
                    <a:pt x="17486" y="4744"/>
                    <a:pt x="15686" y="4744"/>
                  </a:cubicBezTo>
                  <a:cubicBezTo>
                    <a:pt x="9900" y="4744"/>
                    <a:pt x="8357" y="7444"/>
                    <a:pt x="8357" y="10669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544"/>
                  </a:lnTo>
                  <a:lnTo>
                    <a:pt x="8229" y="544"/>
                  </a:lnTo>
                  <a:lnTo>
                    <a:pt x="8229" y="3169"/>
                  </a:lnTo>
                  <a:lnTo>
                    <a:pt x="8357" y="3169"/>
                  </a:lnTo>
                  <a:cubicBezTo>
                    <a:pt x="10286" y="1219"/>
                    <a:pt x="13629" y="19"/>
                    <a:pt x="17743" y="19"/>
                  </a:cubicBezTo>
                  <a:cubicBezTo>
                    <a:pt x="18771" y="-56"/>
                    <a:pt x="20314" y="94"/>
                    <a:pt x="21600" y="3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9" name="Freihandform: Form 179"/>
            <p:cNvSpPr/>
            <p:nvPr/>
          </p:nvSpPr>
          <p:spPr>
            <a:xfrm>
              <a:off x="652174" y="234114"/>
              <a:ext cx="82005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7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466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0" name="Freihandform: Form 180"/>
            <p:cNvSpPr/>
            <p:nvPr/>
          </p:nvSpPr>
          <p:spPr>
            <a:xfrm>
              <a:off x="754439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67"/>
                  </a:lnTo>
                  <a:lnTo>
                    <a:pt x="19518" y="6667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1" name="Freihandform: Form 181"/>
            <p:cNvSpPr/>
            <p:nvPr/>
          </p:nvSpPr>
          <p:spPr>
            <a:xfrm>
              <a:off x="801068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2" name="Freihandform: Form 182"/>
            <p:cNvSpPr/>
            <p:nvPr/>
          </p:nvSpPr>
          <p:spPr>
            <a:xfrm>
              <a:off x="895293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3" name="Freihandform: Form 183"/>
            <p:cNvSpPr/>
            <p:nvPr/>
          </p:nvSpPr>
          <p:spPr>
            <a:xfrm>
              <a:off x="1052869" y="201955"/>
              <a:ext cx="92296" cy="12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118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0838" y="0"/>
                  </a:lnTo>
                  <a:cubicBezTo>
                    <a:pt x="17009" y="0"/>
                    <a:pt x="20847" y="2121"/>
                    <a:pt x="20847" y="6363"/>
                  </a:cubicBezTo>
                  <a:cubicBezTo>
                    <a:pt x="20847" y="9656"/>
                    <a:pt x="18590" y="11721"/>
                    <a:pt x="14902" y="12558"/>
                  </a:cubicBezTo>
                  <a:lnTo>
                    <a:pt x="21600" y="21600"/>
                  </a:lnTo>
                  <a:lnTo>
                    <a:pt x="15504" y="21600"/>
                  </a:lnTo>
                  <a:lnTo>
                    <a:pt x="9483" y="12949"/>
                  </a:lnTo>
                  <a:lnTo>
                    <a:pt x="5043" y="12949"/>
                  </a:lnTo>
                  <a:lnTo>
                    <a:pt x="5043" y="21600"/>
                  </a:lnTo>
                  <a:close/>
                  <a:moveTo>
                    <a:pt x="15579" y="6474"/>
                  </a:moveTo>
                  <a:cubicBezTo>
                    <a:pt x="15579" y="4353"/>
                    <a:pt x="13773" y="3349"/>
                    <a:pt x="10386" y="3349"/>
                  </a:cubicBezTo>
                  <a:lnTo>
                    <a:pt x="5118" y="3349"/>
                  </a:lnTo>
                  <a:lnTo>
                    <a:pt x="5118" y="9656"/>
                  </a:lnTo>
                  <a:lnTo>
                    <a:pt x="10160" y="9656"/>
                  </a:lnTo>
                  <a:cubicBezTo>
                    <a:pt x="13698" y="9656"/>
                    <a:pt x="15579" y="8595"/>
                    <a:pt x="15579" y="64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4" name="Freihandform: Form 184"/>
            <p:cNvSpPr/>
            <p:nvPr/>
          </p:nvSpPr>
          <p:spPr>
            <a:xfrm>
              <a:off x="115899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5" name="Freihandform: Form 185"/>
            <p:cNvSpPr/>
            <p:nvPr/>
          </p:nvSpPr>
          <p:spPr>
            <a:xfrm>
              <a:off x="1259649" y="233792"/>
              <a:ext cx="75895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6" name="Freihandform: Form 186"/>
            <p:cNvSpPr/>
            <p:nvPr/>
          </p:nvSpPr>
          <p:spPr>
            <a:xfrm>
              <a:off x="1353552" y="194559"/>
              <a:ext cx="77181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7" name="Freihandform: Form 187"/>
            <p:cNvSpPr/>
            <p:nvPr/>
          </p:nvSpPr>
          <p:spPr>
            <a:xfrm>
              <a:off x="1447455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8" name="Freihandform: Form 188"/>
            <p:cNvSpPr/>
            <p:nvPr/>
          </p:nvSpPr>
          <p:spPr>
            <a:xfrm>
              <a:off x="1518525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9" name="Freihandform: Form 189"/>
            <p:cNvSpPr/>
            <p:nvPr/>
          </p:nvSpPr>
          <p:spPr>
            <a:xfrm>
              <a:off x="1602459" y="236365"/>
              <a:ext cx="127027" cy="9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32" y="0"/>
                  </a:lnTo>
                  <a:lnTo>
                    <a:pt x="12413" y="0"/>
                  </a:lnTo>
                  <a:lnTo>
                    <a:pt x="15202" y="14580"/>
                  </a:lnTo>
                  <a:lnTo>
                    <a:pt x="15257" y="14580"/>
                  </a:lnTo>
                  <a:lnTo>
                    <a:pt x="1788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0" name="Freihandform: Form 190"/>
            <p:cNvSpPr/>
            <p:nvPr/>
          </p:nvSpPr>
          <p:spPr>
            <a:xfrm>
              <a:off x="1745243" y="196167"/>
              <a:ext cx="26692" cy="130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3"/>
                  </a:moveTo>
                  <a:cubicBezTo>
                    <a:pt x="21600" y="3360"/>
                    <a:pt x="16656" y="4267"/>
                    <a:pt x="10670" y="4267"/>
                  </a:cubicBezTo>
                  <a:cubicBezTo>
                    <a:pt x="4684" y="4267"/>
                    <a:pt x="0" y="3413"/>
                    <a:pt x="0" y="2133"/>
                  </a:cubicBezTo>
                  <a:cubicBezTo>
                    <a:pt x="0" y="907"/>
                    <a:pt x="4944" y="0"/>
                    <a:pt x="10670" y="0"/>
                  </a:cubicBezTo>
                  <a:cubicBezTo>
                    <a:pt x="16916" y="0"/>
                    <a:pt x="21600" y="907"/>
                    <a:pt x="21600" y="2133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67"/>
                  </a:lnTo>
                  <a:lnTo>
                    <a:pt x="19258" y="6667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1" name="Freihandform: Form 191"/>
            <p:cNvSpPr/>
            <p:nvPr/>
          </p:nvSpPr>
          <p:spPr>
            <a:xfrm>
              <a:off x="1788657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2" name="Freihandform: Form 192"/>
            <p:cNvSpPr/>
            <p:nvPr/>
          </p:nvSpPr>
          <p:spPr>
            <a:xfrm>
              <a:off x="1871947" y="233792"/>
              <a:ext cx="69464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3" name="Freihandform: Form 193"/>
            <p:cNvSpPr/>
            <p:nvPr/>
          </p:nvSpPr>
          <p:spPr>
            <a:xfrm>
              <a:off x="1958132" y="234114"/>
              <a:ext cx="82006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4" name="Freihandform: Form 194"/>
            <p:cNvSpPr/>
            <p:nvPr/>
          </p:nvSpPr>
          <p:spPr>
            <a:xfrm>
              <a:off x="2063612" y="234114"/>
              <a:ext cx="77181" cy="9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9558"/>
                  </a:lnTo>
                  <a:cubicBezTo>
                    <a:pt x="15750" y="6472"/>
                    <a:pt x="14670" y="4440"/>
                    <a:pt x="11070" y="4440"/>
                  </a:cubicBezTo>
                  <a:cubicBezTo>
                    <a:pt x="6930" y="4440"/>
                    <a:pt x="5850" y="7225"/>
                    <a:pt x="5850" y="9558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5" name="Freihandform: Form 195"/>
            <p:cNvSpPr/>
            <p:nvPr/>
          </p:nvSpPr>
          <p:spPr>
            <a:xfrm>
              <a:off x="2159766" y="233792"/>
              <a:ext cx="69463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6" name="Freihandform: Form 196"/>
            <p:cNvSpPr/>
            <p:nvPr/>
          </p:nvSpPr>
          <p:spPr>
            <a:xfrm>
              <a:off x="2246272" y="233792"/>
              <a:ext cx="75896" cy="9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7" name="Freihandform: Form 197"/>
            <p:cNvSpPr/>
            <p:nvPr/>
          </p:nvSpPr>
          <p:spPr>
            <a:xfrm>
              <a:off x="2340175" y="194559"/>
              <a:ext cx="77182" cy="131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750" y="21600"/>
                  </a:lnTo>
                  <a:lnTo>
                    <a:pt x="15750" y="13171"/>
                  </a:lnTo>
                  <a:cubicBezTo>
                    <a:pt x="15750" y="11011"/>
                    <a:pt x="14580" y="9588"/>
                    <a:pt x="11070" y="9588"/>
                  </a:cubicBezTo>
                  <a:cubicBezTo>
                    <a:pt x="7020" y="9588"/>
                    <a:pt x="5850" y="11485"/>
                    <a:pt x="5850" y="13171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96"/>
                  </a:lnTo>
                  <a:lnTo>
                    <a:pt x="5850" y="0"/>
                  </a:lnTo>
                  <a:lnTo>
                    <a:pt x="5850" y="8587"/>
                  </a:lnTo>
                  <a:lnTo>
                    <a:pt x="5940" y="8587"/>
                  </a:lnTo>
                  <a:cubicBezTo>
                    <a:pt x="7380" y="7270"/>
                    <a:pt x="9990" y="6427"/>
                    <a:pt x="13320" y="6427"/>
                  </a:cubicBezTo>
                  <a:cubicBezTo>
                    <a:pt x="19170" y="6427"/>
                    <a:pt x="21600" y="8956"/>
                    <a:pt x="21600" y="1238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8" name="Freihandform: Form 198"/>
            <p:cNvSpPr/>
            <p:nvPr/>
          </p:nvSpPr>
          <p:spPr>
            <a:xfrm>
              <a:off x="2438259" y="234114"/>
              <a:ext cx="76217" cy="94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9" name="Freihandform: Form 199"/>
            <p:cNvSpPr/>
            <p:nvPr/>
          </p:nvSpPr>
          <p:spPr>
            <a:xfrm>
              <a:off x="2531519" y="193594"/>
              <a:ext cx="54992" cy="132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190"/>
                  </a:moveTo>
                  <a:cubicBezTo>
                    <a:pt x="20463" y="2981"/>
                    <a:pt x="19200" y="2929"/>
                    <a:pt x="17937" y="2929"/>
                  </a:cubicBezTo>
                  <a:cubicBezTo>
                    <a:pt x="14779" y="2929"/>
                    <a:pt x="13516" y="3609"/>
                    <a:pt x="13516" y="4969"/>
                  </a:cubicBezTo>
                  <a:lnTo>
                    <a:pt x="13516" y="6956"/>
                  </a:lnTo>
                  <a:lnTo>
                    <a:pt x="20589" y="6956"/>
                  </a:lnTo>
                  <a:lnTo>
                    <a:pt x="20589" y="9780"/>
                  </a:lnTo>
                  <a:lnTo>
                    <a:pt x="13642" y="9780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832"/>
                  </a:lnTo>
                  <a:lnTo>
                    <a:pt x="0" y="9832"/>
                  </a:lnTo>
                  <a:lnTo>
                    <a:pt x="0" y="6956"/>
                  </a:lnTo>
                  <a:lnTo>
                    <a:pt x="5432" y="6956"/>
                  </a:lnTo>
                  <a:lnTo>
                    <a:pt x="5432" y="4864"/>
                  </a:lnTo>
                  <a:cubicBezTo>
                    <a:pt x="5432" y="1831"/>
                    <a:pt x="8716" y="0"/>
                    <a:pt x="16674" y="0"/>
                  </a:cubicBezTo>
                  <a:cubicBezTo>
                    <a:pt x="18442" y="0"/>
                    <a:pt x="20211" y="105"/>
                    <a:pt x="21600" y="314"/>
                  </a:cubicBezTo>
                  <a:lnTo>
                    <a:pt x="21600" y="319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90" name="Freihandform: Form 200"/>
            <p:cNvSpPr/>
            <p:nvPr/>
          </p:nvSpPr>
          <p:spPr>
            <a:xfrm>
              <a:off x="2598087" y="207423"/>
              <a:ext cx="55956" cy="120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292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bild">
    <p:bg>
      <p:bgPr>
        <a:solidFill>
          <a:srgbClr val="18B4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9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18B4F1"/>
              </a:gs>
              <a:gs pos="50000">
                <a:srgbClr val="18B4F1">
                  <a:alpha val="50000"/>
                </a:srgbClr>
              </a:gs>
              <a:gs pos="100000">
                <a:srgbClr val="18B4F1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300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301" name="Willkommen"/>
          <p:cNvSpPr txBox="1"/>
          <p:nvPr>
            <p:ph type="title" hasCustomPrompt="1"/>
          </p:nvPr>
        </p:nvSpPr>
        <p:spPr>
          <a:xfrm>
            <a:off x="520163" y="2913731"/>
            <a:ext cx="4979505" cy="103054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sz="6600">
                <a:solidFill>
                  <a:srgbClr val="FFFFFF"/>
                </a:solidFill>
              </a:defRPr>
            </a:lvl1pPr>
          </a:lstStyle>
          <a:p>
            <a:pPr/>
            <a:r>
              <a:t>Willkommen</a:t>
            </a:r>
          </a:p>
        </p:txBody>
      </p:sp>
      <p:sp>
        <p:nvSpPr>
          <p:cNvPr id="2302" name="Rechteck 55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03" name="Freihandform: Form 5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306" name="Gruppieren 56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304" name="Gerader Verbinder 5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05" name="Textfeld 58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309" name="Gruppieren 59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307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08" name="Textfeld 6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312" name="Gruppieren 62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310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11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315" name="Gruppieren 65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313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14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318" name="Gruppieren 68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316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17" name="Textfeld 70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321" name="Gruppieren 71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319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20" name="Textfeld 73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324" name="Gruppieren 74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322" name="Gerader Verbinder 75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23" name="Textfeld 76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327" name="Gruppieren 77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325" name="Gerader Verbinder 78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26" name="Textfeld 79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330" name="Gruppieren 80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328" name="Gerader Verbinder 81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29" name="Textfeld 82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331" name="Gerader Verbinder 83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334" name="Gruppieren 84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332" name="Gerader Verbinder 85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33" name="Textfeld 86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386" name="Grafik 3"/>
          <p:cNvGrpSpPr/>
          <p:nvPr/>
        </p:nvGrpSpPr>
        <p:grpSpPr>
          <a:xfrm>
            <a:off x="520163" y="293688"/>
            <a:ext cx="2589684" cy="327845"/>
            <a:chOff x="0" y="0"/>
            <a:chExt cx="2589683" cy="327844"/>
          </a:xfrm>
        </p:grpSpPr>
        <p:sp>
          <p:nvSpPr>
            <p:cNvPr id="2335" name="Freihandform: Form 141"/>
            <p:cNvSpPr/>
            <p:nvPr/>
          </p:nvSpPr>
          <p:spPr>
            <a:xfrm>
              <a:off x="-1" y="6743"/>
              <a:ext cx="78350" cy="12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36" name="Freihandform: Form 142"/>
            <p:cNvSpPr/>
            <p:nvPr/>
          </p:nvSpPr>
          <p:spPr>
            <a:xfrm>
              <a:off x="90550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37" name="Freihandform: Form 143"/>
            <p:cNvSpPr/>
            <p:nvPr/>
          </p:nvSpPr>
          <p:spPr>
            <a:xfrm>
              <a:off x="159587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38" name="Freihandform: Form 144"/>
            <p:cNvSpPr/>
            <p:nvPr/>
          </p:nvSpPr>
          <p:spPr>
            <a:xfrm>
              <a:off x="205505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39" name="Freihandform: Form 145"/>
            <p:cNvSpPr/>
            <p:nvPr/>
          </p:nvSpPr>
          <p:spPr>
            <a:xfrm>
              <a:off x="306009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0" name="Freihandform: Form 146"/>
            <p:cNvSpPr/>
            <p:nvPr/>
          </p:nvSpPr>
          <p:spPr>
            <a:xfrm>
              <a:off x="417753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1" name="Freihandform: Form 147"/>
            <p:cNvSpPr/>
            <p:nvPr/>
          </p:nvSpPr>
          <p:spPr>
            <a:xfrm>
              <a:off x="486468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2" name="Freihandform: Form 148"/>
            <p:cNvSpPr/>
            <p:nvPr/>
          </p:nvSpPr>
          <p:spPr>
            <a:xfrm>
              <a:off x="533028" y="38853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3" name="Freihandform: Form 149"/>
            <p:cNvSpPr/>
            <p:nvPr/>
          </p:nvSpPr>
          <p:spPr>
            <a:xfrm>
              <a:off x="626790" y="0"/>
              <a:ext cx="77386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4" name="Freihandform: Form 150"/>
            <p:cNvSpPr/>
            <p:nvPr/>
          </p:nvSpPr>
          <p:spPr>
            <a:xfrm>
              <a:off x="728258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5" name="Freihandform: Form 151"/>
            <p:cNvSpPr/>
            <p:nvPr/>
          </p:nvSpPr>
          <p:spPr>
            <a:xfrm>
              <a:off x="783487" y="6743"/>
              <a:ext cx="11559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6" name="Freihandform: Form 152"/>
            <p:cNvSpPr/>
            <p:nvPr/>
          </p:nvSpPr>
          <p:spPr>
            <a:xfrm>
              <a:off x="917708" y="0"/>
              <a:ext cx="20872" cy="13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7" name="Freihandform: Form 153"/>
            <p:cNvSpPr/>
            <p:nvPr/>
          </p:nvSpPr>
          <p:spPr>
            <a:xfrm>
              <a:off x="9610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8" name="Freihandform: Form 154"/>
            <p:cNvSpPr/>
            <p:nvPr/>
          </p:nvSpPr>
          <p:spPr>
            <a:xfrm>
              <a:off x="1054497" y="41101"/>
              <a:ext cx="86056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9" name="Freihandform: Form 155"/>
            <p:cNvSpPr/>
            <p:nvPr/>
          </p:nvSpPr>
          <p:spPr>
            <a:xfrm>
              <a:off x="1151785" y="39174"/>
              <a:ext cx="76107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97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0" name="Freihandform: Form 156"/>
            <p:cNvSpPr/>
            <p:nvPr/>
          </p:nvSpPr>
          <p:spPr>
            <a:xfrm>
              <a:off x="1254543" y="39174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1" name="Freihandform: Form 157"/>
            <p:cNvSpPr/>
            <p:nvPr/>
          </p:nvSpPr>
          <p:spPr>
            <a:xfrm>
              <a:off x="1354084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2" name="Freihandform: Form 158"/>
            <p:cNvSpPr/>
            <p:nvPr/>
          </p:nvSpPr>
          <p:spPr>
            <a:xfrm>
              <a:off x="1460690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3" name="Freihandform: Form 159"/>
            <p:cNvSpPr/>
            <p:nvPr/>
          </p:nvSpPr>
          <p:spPr>
            <a:xfrm>
              <a:off x="1566332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4" name="Freihandform: Form 160"/>
            <p:cNvSpPr/>
            <p:nvPr/>
          </p:nvSpPr>
          <p:spPr>
            <a:xfrm>
              <a:off x="1633443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5" name="Freihandform: Form 161"/>
            <p:cNvSpPr/>
            <p:nvPr/>
          </p:nvSpPr>
          <p:spPr>
            <a:xfrm>
              <a:off x="1704085" y="6743"/>
              <a:ext cx="97295" cy="126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6" name="Freihandform: Form 162"/>
            <p:cNvSpPr/>
            <p:nvPr/>
          </p:nvSpPr>
          <p:spPr>
            <a:xfrm>
              <a:off x="1829635" y="39174"/>
              <a:ext cx="77066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7" name="Freihandform: Form 163"/>
            <p:cNvSpPr/>
            <p:nvPr/>
          </p:nvSpPr>
          <p:spPr>
            <a:xfrm>
              <a:off x="1930462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8" name="Freihandform: Form 165"/>
            <p:cNvSpPr/>
            <p:nvPr/>
          </p:nvSpPr>
          <p:spPr>
            <a:xfrm>
              <a:off x="1971884" y="41422"/>
              <a:ext cx="87340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9" name="Freihandform: Form 166"/>
            <p:cNvSpPr/>
            <p:nvPr/>
          </p:nvSpPr>
          <p:spPr>
            <a:xfrm>
              <a:off x="20688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0" name="Freihandform: Form 168"/>
            <p:cNvSpPr/>
            <p:nvPr/>
          </p:nvSpPr>
          <p:spPr>
            <a:xfrm>
              <a:off x="2174499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1" name="Freihandform: Form 169"/>
            <p:cNvSpPr/>
            <p:nvPr/>
          </p:nvSpPr>
          <p:spPr>
            <a:xfrm>
              <a:off x="2238398" y="38853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2" name="Freihandform: Form 170"/>
            <p:cNvSpPr/>
            <p:nvPr/>
          </p:nvSpPr>
          <p:spPr>
            <a:xfrm>
              <a:off x="2327343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3" name="Freihandform: Form 171"/>
            <p:cNvSpPr/>
            <p:nvPr/>
          </p:nvSpPr>
          <p:spPr>
            <a:xfrm>
              <a:off x="2369086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4" name="Freihandform: Form 172"/>
            <p:cNvSpPr/>
            <p:nvPr/>
          </p:nvSpPr>
          <p:spPr>
            <a:xfrm>
              <a:off x="2441334" y="2890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5" name="Freihandform: Form 173"/>
            <p:cNvSpPr/>
            <p:nvPr/>
          </p:nvSpPr>
          <p:spPr>
            <a:xfrm>
              <a:off x="2533811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6" name="Freihandform: Form 174"/>
            <p:cNvSpPr/>
            <p:nvPr/>
          </p:nvSpPr>
          <p:spPr>
            <a:xfrm>
              <a:off x="-1" y="201009"/>
              <a:ext cx="121057" cy="125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755" y="0"/>
                  </a:lnTo>
                  <a:lnTo>
                    <a:pt x="10829" y="13280"/>
                  </a:lnTo>
                  <a:lnTo>
                    <a:pt x="10886" y="13280"/>
                  </a:lnTo>
                  <a:lnTo>
                    <a:pt x="16787" y="0"/>
                  </a:lnTo>
                  <a:lnTo>
                    <a:pt x="21600" y="0"/>
                  </a:lnTo>
                  <a:lnTo>
                    <a:pt x="21600" y="21324"/>
                  </a:lnTo>
                  <a:lnTo>
                    <a:pt x="17761" y="21324"/>
                  </a:lnTo>
                  <a:lnTo>
                    <a:pt x="17761" y="6612"/>
                  </a:lnTo>
                  <a:lnTo>
                    <a:pt x="17704" y="6612"/>
                  </a:lnTo>
                  <a:lnTo>
                    <a:pt x="10886" y="21600"/>
                  </a:lnTo>
                  <a:lnTo>
                    <a:pt x="10771" y="21600"/>
                  </a:lnTo>
                  <a:lnTo>
                    <a:pt x="3896" y="6612"/>
                  </a:lnTo>
                  <a:lnTo>
                    <a:pt x="3839" y="6612"/>
                  </a:lnTo>
                  <a:lnTo>
                    <a:pt x="3839" y="21324"/>
                  </a:lnTo>
                  <a:lnTo>
                    <a:pt x="57" y="2132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7" name="Freihandform: Form 175"/>
            <p:cNvSpPr/>
            <p:nvPr/>
          </p:nvSpPr>
          <p:spPr>
            <a:xfrm>
              <a:off x="145780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8" name="Freihandform: Form 176"/>
            <p:cNvSpPr/>
            <p:nvPr/>
          </p:nvSpPr>
          <p:spPr>
            <a:xfrm>
              <a:off x="246284" y="194266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69" name="Freihandform: Form 177"/>
            <p:cNvSpPr/>
            <p:nvPr/>
          </p:nvSpPr>
          <p:spPr>
            <a:xfrm>
              <a:off x="355138" y="195550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0" name="Freihandform: Form 178"/>
            <p:cNvSpPr/>
            <p:nvPr/>
          </p:nvSpPr>
          <p:spPr>
            <a:xfrm>
              <a:off x="399771" y="235688"/>
              <a:ext cx="71285" cy="89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503" y="21600"/>
                  </a:moveTo>
                  <a:lnTo>
                    <a:pt x="0" y="21600"/>
                  </a:lnTo>
                  <a:lnTo>
                    <a:pt x="0" y="17265"/>
                  </a:lnTo>
                  <a:lnTo>
                    <a:pt x="13622" y="4258"/>
                  </a:lnTo>
                  <a:lnTo>
                    <a:pt x="876" y="4258"/>
                  </a:lnTo>
                  <a:lnTo>
                    <a:pt x="876" y="0"/>
                  </a:lnTo>
                  <a:lnTo>
                    <a:pt x="21405" y="0"/>
                  </a:lnTo>
                  <a:lnTo>
                    <a:pt x="21405" y="4335"/>
                  </a:lnTo>
                  <a:lnTo>
                    <a:pt x="7784" y="17342"/>
                  </a:lnTo>
                  <a:lnTo>
                    <a:pt x="21600" y="17342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1" name="Freihandform: Form 179"/>
            <p:cNvSpPr/>
            <p:nvPr/>
          </p:nvSpPr>
          <p:spPr>
            <a:xfrm>
              <a:off x="489679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2" name="Freihandform: Form 180"/>
            <p:cNvSpPr/>
            <p:nvPr/>
          </p:nvSpPr>
          <p:spPr>
            <a:xfrm>
              <a:off x="541377" y="233440"/>
              <a:ext cx="77065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3" name="Freihandform: Form 181"/>
            <p:cNvSpPr/>
            <p:nvPr/>
          </p:nvSpPr>
          <p:spPr>
            <a:xfrm>
              <a:off x="641881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4" name="Freihandform: Form 182"/>
            <p:cNvSpPr/>
            <p:nvPr/>
          </p:nvSpPr>
          <p:spPr>
            <a:xfrm>
              <a:off x="685230" y="233119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5" name="Freihandform: Form 183"/>
            <p:cNvSpPr/>
            <p:nvPr/>
          </p:nvSpPr>
          <p:spPr>
            <a:xfrm>
              <a:off x="771606" y="233119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6" name="Freihandform: Form 184"/>
            <p:cNvSpPr/>
            <p:nvPr/>
          </p:nvSpPr>
          <p:spPr>
            <a:xfrm>
              <a:off x="865689" y="194266"/>
              <a:ext cx="77065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7" name="Freihandform: Form 185"/>
            <p:cNvSpPr/>
            <p:nvPr/>
          </p:nvSpPr>
          <p:spPr>
            <a:xfrm>
              <a:off x="964589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8" name="Freihandform: Form 186"/>
            <p:cNvSpPr/>
            <p:nvPr/>
          </p:nvSpPr>
          <p:spPr>
            <a:xfrm>
              <a:off x="1123213" y="201330"/>
              <a:ext cx="7802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9" name="Freihandform: Form 187"/>
            <p:cNvSpPr/>
            <p:nvPr/>
          </p:nvSpPr>
          <p:spPr>
            <a:xfrm>
              <a:off x="1205093" y="233440"/>
              <a:ext cx="7610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97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0" name="Freihandform: Form 188"/>
            <p:cNvSpPr/>
            <p:nvPr/>
          </p:nvSpPr>
          <p:spPr>
            <a:xfrm>
              <a:off x="1308167" y="194266"/>
              <a:ext cx="78992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1" name="Freihandform: Form 189"/>
            <p:cNvSpPr/>
            <p:nvPr/>
          </p:nvSpPr>
          <p:spPr>
            <a:xfrm>
              <a:off x="1402571" y="235688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2" name="Freihandform: Form 190"/>
            <p:cNvSpPr/>
            <p:nvPr/>
          </p:nvSpPr>
          <p:spPr>
            <a:xfrm>
              <a:off x="1506929" y="193945"/>
              <a:ext cx="20873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3" name="Freihandform: Form 191"/>
            <p:cNvSpPr/>
            <p:nvPr/>
          </p:nvSpPr>
          <p:spPr>
            <a:xfrm>
              <a:off x="1546103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4" name="Freihandform: Form 192"/>
            <p:cNvSpPr/>
            <p:nvPr/>
          </p:nvSpPr>
          <p:spPr>
            <a:xfrm>
              <a:off x="1618672" y="197156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85" name="Freihandform: Form 193"/>
            <p:cNvSpPr/>
            <p:nvPr/>
          </p:nvSpPr>
          <p:spPr>
            <a:xfrm>
              <a:off x="1711149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387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9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39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39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9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40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39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0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40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40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0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40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40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0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41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40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0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41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41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1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41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41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1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41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41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1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42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42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2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42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42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42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2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427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42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29" name="Textebene 1…"/>
          <p:cNvSpPr txBox="1"/>
          <p:nvPr>
            <p:ph type="body" sz="quarter" idx="1" hasCustomPrompt="1"/>
          </p:nvPr>
        </p:nvSpPr>
        <p:spPr>
          <a:xfrm>
            <a:off x="948059" y="2354710"/>
            <a:ext cx="5039990" cy="2811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202499" indent="-202499">
              <a:defRPr sz="1800"/>
            </a:lvl2pPr>
            <a:lvl3pPr marL="411428" indent="-231428">
              <a:defRPr sz="1800"/>
            </a:lvl3pPr>
            <a:lvl4pPr marL="591428" indent="-231428">
              <a:defRPr sz="1800"/>
            </a:lvl4pPr>
            <a:lvl5pPr marL="809999" indent="-269999">
              <a:defRPr sz="1800"/>
            </a:lvl5pPr>
          </a:lstStyle>
          <a:p>
            <a:pPr/>
            <a:r>
              <a:t>Agendapunkt / Kapitelthema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30" name="Textplatzhalter 6"/>
          <p:cNvSpPr/>
          <p:nvPr>
            <p:ph type="body" sz="quarter" idx="21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2431" name="Textplatzhalter 6"/>
          <p:cNvSpPr/>
          <p:nvPr>
            <p:ph type="body" sz="quarter" idx="22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32" name="Textplatzhalter 6"/>
          <p:cNvSpPr/>
          <p:nvPr>
            <p:ph type="body" sz="quarter" idx="23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2433" name="Textplatzhalter 6"/>
          <p:cNvSpPr/>
          <p:nvPr>
            <p:ph type="body" sz="quarter" idx="24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34" name="Textplatzhalter 6"/>
          <p:cNvSpPr/>
          <p:nvPr>
            <p:ph type="body" sz="quarter" idx="25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2435" name="Textplatzhalter 6"/>
          <p:cNvSpPr/>
          <p:nvPr>
            <p:ph type="body" sz="quarter" idx="26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36" name="Textplatzhalter 6"/>
          <p:cNvSpPr/>
          <p:nvPr>
            <p:ph type="body" sz="quarter" idx="27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2437" name="Textplatzhalter 6"/>
          <p:cNvSpPr/>
          <p:nvPr>
            <p:ph type="body" sz="quarter" idx="28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38" name="Textplatzhalter 6"/>
          <p:cNvSpPr/>
          <p:nvPr>
            <p:ph type="body" sz="quarter" idx="29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2439" name="Textplatzhalter 6"/>
          <p:cNvSpPr/>
          <p:nvPr>
            <p:ph type="body" sz="quarter" idx="30" hasCustomPrompt="1"/>
          </p:nvPr>
        </p:nvSpPr>
        <p:spPr>
          <a:xfrm>
            <a:off x="6636190" y="1632184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40" name="Textplatzhalter 6"/>
          <p:cNvSpPr/>
          <p:nvPr>
            <p:ph type="body" sz="quarter" idx="31" hasCustomPrompt="1"/>
          </p:nvPr>
        </p:nvSpPr>
        <p:spPr>
          <a:xfrm>
            <a:off x="6206332" y="1632184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07 </a:t>
            </a:r>
          </a:p>
        </p:txBody>
      </p:sp>
      <p:sp>
        <p:nvSpPr>
          <p:cNvPr id="2441" name="Textplatzhalter 6"/>
          <p:cNvSpPr/>
          <p:nvPr>
            <p:ph type="body" sz="quarter" idx="32" hasCustomPrompt="1"/>
          </p:nvPr>
        </p:nvSpPr>
        <p:spPr>
          <a:xfrm>
            <a:off x="6636190" y="235553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42" name="Textplatzhalter 6"/>
          <p:cNvSpPr/>
          <p:nvPr>
            <p:ph type="body" sz="quarter" idx="33" hasCustomPrompt="1"/>
          </p:nvPr>
        </p:nvSpPr>
        <p:spPr>
          <a:xfrm>
            <a:off x="6206332" y="235553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08 </a:t>
            </a:r>
          </a:p>
        </p:txBody>
      </p:sp>
      <p:sp>
        <p:nvSpPr>
          <p:cNvPr id="2443" name="Textplatzhalter 6"/>
          <p:cNvSpPr/>
          <p:nvPr>
            <p:ph type="body" sz="quarter" idx="34" hasCustomPrompt="1"/>
          </p:nvPr>
        </p:nvSpPr>
        <p:spPr>
          <a:xfrm>
            <a:off x="6636190" y="452557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44" name="Textplatzhalter 6"/>
          <p:cNvSpPr/>
          <p:nvPr>
            <p:ph type="body" sz="quarter" idx="35" hasCustomPrompt="1"/>
          </p:nvPr>
        </p:nvSpPr>
        <p:spPr>
          <a:xfrm>
            <a:off x="6206332" y="4525579"/>
            <a:ext cx="30784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11 </a:t>
            </a:r>
          </a:p>
        </p:txBody>
      </p:sp>
      <p:sp>
        <p:nvSpPr>
          <p:cNvPr id="2445" name="Textplatzhalter 6"/>
          <p:cNvSpPr/>
          <p:nvPr>
            <p:ph type="body" sz="quarter" idx="36" hasCustomPrompt="1"/>
          </p:nvPr>
        </p:nvSpPr>
        <p:spPr>
          <a:xfrm>
            <a:off x="6636190" y="307888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46" name="Textplatzhalter 6"/>
          <p:cNvSpPr/>
          <p:nvPr>
            <p:ph type="body" sz="quarter" idx="37" hasCustomPrompt="1"/>
          </p:nvPr>
        </p:nvSpPr>
        <p:spPr>
          <a:xfrm>
            <a:off x="6206332" y="307888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09 </a:t>
            </a:r>
          </a:p>
        </p:txBody>
      </p:sp>
      <p:sp>
        <p:nvSpPr>
          <p:cNvPr id="2447" name="Textplatzhalter 6"/>
          <p:cNvSpPr/>
          <p:nvPr>
            <p:ph type="body" sz="quarter" idx="38" hasCustomPrompt="1"/>
          </p:nvPr>
        </p:nvSpPr>
        <p:spPr>
          <a:xfrm>
            <a:off x="6636190" y="3802231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48" name="Textplatzhalter 6"/>
          <p:cNvSpPr/>
          <p:nvPr>
            <p:ph type="body" sz="quarter" idx="39" hasCustomPrompt="1"/>
          </p:nvPr>
        </p:nvSpPr>
        <p:spPr>
          <a:xfrm>
            <a:off x="6206332" y="380223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10 </a:t>
            </a:r>
          </a:p>
        </p:txBody>
      </p:sp>
      <p:sp>
        <p:nvSpPr>
          <p:cNvPr id="2449" name="Textplatzhalter 6"/>
          <p:cNvSpPr/>
          <p:nvPr>
            <p:ph type="body" sz="quarter" idx="40" hasCustomPrompt="1"/>
          </p:nvPr>
        </p:nvSpPr>
        <p:spPr>
          <a:xfrm>
            <a:off x="6636190" y="524892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50" name="Textplatzhalter 6"/>
          <p:cNvSpPr/>
          <p:nvPr>
            <p:ph type="body" sz="quarter" idx="41" hasCustomPrompt="1"/>
          </p:nvPr>
        </p:nvSpPr>
        <p:spPr>
          <a:xfrm>
            <a:off x="6206332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12 </a:t>
            </a:r>
          </a:p>
        </p:txBody>
      </p:sp>
      <p:sp>
        <p:nvSpPr>
          <p:cNvPr id="245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452" name="Textplatzhalter 9"/>
          <p:cNvSpPr/>
          <p:nvPr>
            <p:ph type="body" sz="quarter" idx="4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  <p:sp>
        <p:nvSpPr>
          <p:cNvPr id="2453" name="Textplatzhalter 6"/>
          <p:cNvSpPr/>
          <p:nvPr>
            <p:ph type="body" sz="quarter" idx="4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454" name="Textplatzhalter 6"/>
          <p:cNvSpPr/>
          <p:nvPr>
            <p:ph type="body" sz="quarter" idx="4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2455" name="Bildplatzhalter 6"/>
          <p:cNvSpPr/>
          <p:nvPr>
            <p:ph type="pic" sz="quarter" idx="45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 | mit 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46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46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46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6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46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46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6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47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47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7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47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47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7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47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47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7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48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47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8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48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48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8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48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48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8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49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48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8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49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49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49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49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49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49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97" name="Bildplatzhalter 8"/>
          <p:cNvSpPr/>
          <p:nvPr>
            <p:ph type="pic" sz="half" idx="21"/>
          </p:nvPr>
        </p:nvSpPr>
        <p:spPr>
          <a:xfrm>
            <a:off x="6206328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498" name="Textebene 1…"/>
          <p:cNvSpPr txBox="1"/>
          <p:nvPr>
            <p:ph type="body" sz="quarter" idx="1"/>
          </p:nvPr>
        </p:nvSpPr>
        <p:spPr>
          <a:xfrm>
            <a:off x="6206328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99" name="Textplatzhalter 6"/>
          <p:cNvSpPr/>
          <p:nvPr>
            <p:ph type="body" sz="quarter" idx="22" hasCustomPrompt="1"/>
          </p:nvPr>
        </p:nvSpPr>
        <p:spPr>
          <a:xfrm>
            <a:off x="948059" y="2354710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00" name="Textplatzhalter 6"/>
          <p:cNvSpPr/>
          <p:nvPr>
            <p:ph type="body" sz="quarter" idx="23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2501" name="Textplatzhalter 6"/>
          <p:cNvSpPr/>
          <p:nvPr>
            <p:ph type="body" sz="quarter" idx="24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02" name="Textplatzhalter 6"/>
          <p:cNvSpPr/>
          <p:nvPr>
            <p:ph type="body" sz="quarter" idx="25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2503" name="Textplatzhalter 6"/>
          <p:cNvSpPr/>
          <p:nvPr>
            <p:ph type="body" sz="quarter" idx="26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04" name="Textplatzhalter 6"/>
          <p:cNvSpPr/>
          <p:nvPr>
            <p:ph type="body" sz="quarter" idx="27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2505" name="Textplatzhalter 6"/>
          <p:cNvSpPr/>
          <p:nvPr>
            <p:ph type="body" sz="quarter" idx="28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06" name="Textplatzhalter 6"/>
          <p:cNvSpPr/>
          <p:nvPr>
            <p:ph type="body" sz="quarter" idx="29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2507" name="Textplatzhalter 6"/>
          <p:cNvSpPr/>
          <p:nvPr>
            <p:ph type="body" sz="quarter" idx="30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08" name="Textplatzhalter 6"/>
          <p:cNvSpPr/>
          <p:nvPr>
            <p:ph type="body" sz="quarter" idx="31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2509" name="Textplatzhalter 6"/>
          <p:cNvSpPr/>
          <p:nvPr>
            <p:ph type="body" sz="quarter" idx="32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2510" name="Textplatzhalter 6"/>
          <p:cNvSpPr/>
          <p:nvPr>
            <p:ph type="body" sz="quarter" idx="33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18B4F1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2511" name="Bildplatzhalter 6"/>
          <p:cNvSpPr/>
          <p:nvPr>
            <p:ph type="pic" sz="quarter" idx="3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1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513" name="Textplatzhalter 9"/>
          <p:cNvSpPr/>
          <p:nvPr>
            <p:ph type="body" sz="quarter" idx="3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apiteltrenner">
    <p:bg>
      <p:bgPr>
        <a:solidFill>
          <a:srgbClr val="18B4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0" name="KapiteltrennerMehrzeilig möglich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KapiteltrennerMehrzeilig möglich</a:t>
            </a:r>
          </a:p>
        </p:txBody>
      </p:sp>
      <p:sp>
        <p:nvSpPr>
          <p:cNvPr id="252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522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23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524" name="Freihandform: Form 59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527" name="Gruppieren 57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525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26" name="Textfeld 61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530" name="Gruppieren 62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528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29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533" name="Gruppieren 65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531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32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536" name="Gruppieren 68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534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35" name="Textfeld 7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539" name="Gruppieren 71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537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38" name="Textfeld 73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542" name="Gruppieren 74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540" name="Gerader Verbinder 7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41" name="Textfeld 76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545" name="Gruppieren 77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543" name="Gerader Verbinder 78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44" name="Textfeld 79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548" name="Gruppieren 80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546" name="Gerader Verbinder 81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47" name="Textfeld 82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551" name="Gruppieren 8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549" name="Gerader Verbinder 84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50" name="Textfeld 85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552" name="Gerader Verbinder 86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555" name="Gruppieren 87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553" name="Gerader Verbinder 88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554" name="Textfeld 89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607" name="Grafik 3"/>
          <p:cNvGrpSpPr/>
          <p:nvPr/>
        </p:nvGrpSpPr>
        <p:grpSpPr>
          <a:xfrm>
            <a:off x="520163" y="293688"/>
            <a:ext cx="2589684" cy="327845"/>
            <a:chOff x="0" y="0"/>
            <a:chExt cx="2589683" cy="327844"/>
          </a:xfrm>
        </p:grpSpPr>
        <p:sp>
          <p:nvSpPr>
            <p:cNvPr id="2556" name="Freihandform: Form 91"/>
            <p:cNvSpPr/>
            <p:nvPr/>
          </p:nvSpPr>
          <p:spPr>
            <a:xfrm>
              <a:off x="-1" y="6743"/>
              <a:ext cx="78350" cy="12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57" name="Freihandform: Form 92"/>
            <p:cNvSpPr/>
            <p:nvPr/>
          </p:nvSpPr>
          <p:spPr>
            <a:xfrm>
              <a:off x="90550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58" name="Freihandform: Form 93"/>
            <p:cNvSpPr/>
            <p:nvPr/>
          </p:nvSpPr>
          <p:spPr>
            <a:xfrm>
              <a:off x="159587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59" name="Freihandform: Form 94"/>
            <p:cNvSpPr/>
            <p:nvPr/>
          </p:nvSpPr>
          <p:spPr>
            <a:xfrm>
              <a:off x="205505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0" name="Freihandform: Form 95"/>
            <p:cNvSpPr/>
            <p:nvPr/>
          </p:nvSpPr>
          <p:spPr>
            <a:xfrm>
              <a:off x="306009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1" name="Freihandform: Form 96"/>
            <p:cNvSpPr/>
            <p:nvPr/>
          </p:nvSpPr>
          <p:spPr>
            <a:xfrm>
              <a:off x="417753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2" name="Freihandform: Form 97"/>
            <p:cNvSpPr/>
            <p:nvPr/>
          </p:nvSpPr>
          <p:spPr>
            <a:xfrm>
              <a:off x="486468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3" name="Freihandform: Form 98"/>
            <p:cNvSpPr/>
            <p:nvPr/>
          </p:nvSpPr>
          <p:spPr>
            <a:xfrm>
              <a:off x="533028" y="38853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4" name="Freihandform: Form 99"/>
            <p:cNvSpPr/>
            <p:nvPr/>
          </p:nvSpPr>
          <p:spPr>
            <a:xfrm>
              <a:off x="626790" y="0"/>
              <a:ext cx="77386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5" name="Freihandform: Form 100"/>
            <p:cNvSpPr/>
            <p:nvPr/>
          </p:nvSpPr>
          <p:spPr>
            <a:xfrm>
              <a:off x="728258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6" name="Freihandform: Form 101"/>
            <p:cNvSpPr/>
            <p:nvPr/>
          </p:nvSpPr>
          <p:spPr>
            <a:xfrm>
              <a:off x="783487" y="6743"/>
              <a:ext cx="11559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7" name="Freihandform: Form 102"/>
            <p:cNvSpPr/>
            <p:nvPr/>
          </p:nvSpPr>
          <p:spPr>
            <a:xfrm>
              <a:off x="917708" y="0"/>
              <a:ext cx="20872" cy="13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8" name="Freihandform: Form 103"/>
            <p:cNvSpPr/>
            <p:nvPr/>
          </p:nvSpPr>
          <p:spPr>
            <a:xfrm>
              <a:off x="9610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9" name="Freihandform: Form 104"/>
            <p:cNvSpPr/>
            <p:nvPr/>
          </p:nvSpPr>
          <p:spPr>
            <a:xfrm>
              <a:off x="1054497" y="41101"/>
              <a:ext cx="86056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0" name="Freihandform: Form 105"/>
            <p:cNvSpPr/>
            <p:nvPr/>
          </p:nvSpPr>
          <p:spPr>
            <a:xfrm>
              <a:off x="1151785" y="39174"/>
              <a:ext cx="76107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97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1" name="Freihandform: Form 106"/>
            <p:cNvSpPr/>
            <p:nvPr/>
          </p:nvSpPr>
          <p:spPr>
            <a:xfrm>
              <a:off x="1254543" y="39174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2" name="Freihandform: Form 107"/>
            <p:cNvSpPr/>
            <p:nvPr/>
          </p:nvSpPr>
          <p:spPr>
            <a:xfrm>
              <a:off x="1354084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3" name="Freihandform: Form 108"/>
            <p:cNvSpPr/>
            <p:nvPr/>
          </p:nvSpPr>
          <p:spPr>
            <a:xfrm>
              <a:off x="1460690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4" name="Freihandform: Form 109"/>
            <p:cNvSpPr/>
            <p:nvPr/>
          </p:nvSpPr>
          <p:spPr>
            <a:xfrm>
              <a:off x="1566332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5" name="Freihandform: Form 110"/>
            <p:cNvSpPr/>
            <p:nvPr/>
          </p:nvSpPr>
          <p:spPr>
            <a:xfrm>
              <a:off x="1633443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6" name="Freihandform: Form 160"/>
            <p:cNvSpPr/>
            <p:nvPr/>
          </p:nvSpPr>
          <p:spPr>
            <a:xfrm>
              <a:off x="1704085" y="6743"/>
              <a:ext cx="97295" cy="126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7" name="Freihandform: Form 161"/>
            <p:cNvSpPr/>
            <p:nvPr/>
          </p:nvSpPr>
          <p:spPr>
            <a:xfrm>
              <a:off x="1829635" y="39174"/>
              <a:ext cx="77066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8" name="Freihandform: Form 162"/>
            <p:cNvSpPr/>
            <p:nvPr/>
          </p:nvSpPr>
          <p:spPr>
            <a:xfrm>
              <a:off x="1930462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79" name="Freihandform: Form 163"/>
            <p:cNvSpPr/>
            <p:nvPr/>
          </p:nvSpPr>
          <p:spPr>
            <a:xfrm>
              <a:off x="1971884" y="41422"/>
              <a:ext cx="87340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0" name="Freihandform: Form 164"/>
            <p:cNvSpPr/>
            <p:nvPr/>
          </p:nvSpPr>
          <p:spPr>
            <a:xfrm>
              <a:off x="20688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1" name="Freihandform: Form 165"/>
            <p:cNvSpPr/>
            <p:nvPr/>
          </p:nvSpPr>
          <p:spPr>
            <a:xfrm>
              <a:off x="2174499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2" name="Freihandform: Form 166"/>
            <p:cNvSpPr/>
            <p:nvPr/>
          </p:nvSpPr>
          <p:spPr>
            <a:xfrm>
              <a:off x="2238398" y="38853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3" name="Freihandform: Form 167"/>
            <p:cNvSpPr/>
            <p:nvPr/>
          </p:nvSpPr>
          <p:spPr>
            <a:xfrm>
              <a:off x="2327343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4" name="Freihandform: Form 168"/>
            <p:cNvSpPr/>
            <p:nvPr/>
          </p:nvSpPr>
          <p:spPr>
            <a:xfrm>
              <a:off x="2369086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5" name="Freihandform: Form 169"/>
            <p:cNvSpPr/>
            <p:nvPr/>
          </p:nvSpPr>
          <p:spPr>
            <a:xfrm>
              <a:off x="2441334" y="2890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6" name="Freihandform: Form 170"/>
            <p:cNvSpPr/>
            <p:nvPr/>
          </p:nvSpPr>
          <p:spPr>
            <a:xfrm>
              <a:off x="2533811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7" name="Freihandform: Form 171"/>
            <p:cNvSpPr/>
            <p:nvPr/>
          </p:nvSpPr>
          <p:spPr>
            <a:xfrm>
              <a:off x="-1" y="201009"/>
              <a:ext cx="121057" cy="125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755" y="0"/>
                  </a:lnTo>
                  <a:lnTo>
                    <a:pt x="10829" y="13280"/>
                  </a:lnTo>
                  <a:lnTo>
                    <a:pt x="10886" y="13280"/>
                  </a:lnTo>
                  <a:lnTo>
                    <a:pt x="16787" y="0"/>
                  </a:lnTo>
                  <a:lnTo>
                    <a:pt x="21600" y="0"/>
                  </a:lnTo>
                  <a:lnTo>
                    <a:pt x="21600" y="21324"/>
                  </a:lnTo>
                  <a:lnTo>
                    <a:pt x="17761" y="21324"/>
                  </a:lnTo>
                  <a:lnTo>
                    <a:pt x="17761" y="6612"/>
                  </a:lnTo>
                  <a:lnTo>
                    <a:pt x="17704" y="6612"/>
                  </a:lnTo>
                  <a:lnTo>
                    <a:pt x="10886" y="21600"/>
                  </a:lnTo>
                  <a:lnTo>
                    <a:pt x="10771" y="21600"/>
                  </a:lnTo>
                  <a:lnTo>
                    <a:pt x="3896" y="6612"/>
                  </a:lnTo>
                  <a:lnTo>
                    <a:pt x="3839" y="6612"/>
                  </a:lnTo>
                  <a:lnTo>
                    <a:pt x="3839" y="21324"/>
                  </a:lnTo>
                  <a:lnTo>
                    <a:pt x="57" y="2132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8" name="Freihandform: Form 172"/>
            <p:cNvSpPr/>
            <p:nvPr/>
          </p:nvSpPr>
          <p:spPr>
            <a:xfrm>
              <a:off x="145780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9" name="Freihandform: Form 173"/>
            <p:cNvSpPr/>
            <p:nvPr/>
          </p:nvSpPr>
          <p:spPr>
            <a:xfrm>
              <a:off x="246284" y="194266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0" name="Freihandform: Form 174"/>
            <p:cNvSpPr/>
            <p:nvPr/>
          </p:nvSpPr>
          <p:spPr>
            <a:xfrm>
              <a:off x="355138" y="195550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1" name="Freihandform: Form 175"/>
            <p:cNvSpPr/>
            <p:nvPr/>
          </p:nvSpPr>
          <p:spPr>
            <a:xfrm>
              <a:off x="399771" y="235688"/>
              <a:ext cx="71285" cy="89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503" y="21600"/>
                  </a:moveTo>
                  <a:lnTo>
                    <a:pt x="0" y="21600"/>
                  </a:lnTo>
                  <a:lnTo>
                    <a:pt x="0" y="17265"/>
                  </a:lnTo>
                  <a:lnTo>
                    <a:pt x="13622" y="4258"/>
                  </a:lnTo>
                  <a:lnTo>
                    <a:pt x="876" y="4258"/>
                  </a:lnTo>
                  <a:lnTo>
                    <a:pt x="876" y="0"/>
                  </a:lnTo>
                  <a:lnTo>
                    <a:pt x="21405" y="0"/>
                  </a:lnTo>
                  <a:lnTo>
                    <a:pt x="21405" y="4335"/>
                  </a:lnTo>
                  <a:lnTo>
                    <a:pt x="7784" y="17342"/>
                  </a:lnTo>
                  <a:lnTo>
                    <a:pt x="21600" y="17342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2" name="Freihandform: Form 176"/>
            <p:cNvSpPr/>
            <p:nvPr/>
          </p:nvSpPr>
          <p:spPr>
            <a:xfrm>
              <a:off x="489679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3" name="Freihandform: Form 177"/>
            <p:cNvSpPr/>
            <p:nvPr/>
          </p:nvSpPr>
          <p:spPr>
            <a:xfrm>
              <a:off x="541377" y="233440"/>
              <a:ext cx="77065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4" name="Freihandform: Form 178"/>
            <p:cNvSpPr/>
            <p:nvPr/>
          </p:nvSpPr>
          <p:spPr>
            <a:xfrm>
              <a:off x="641881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5" name="Freihandform: Form 179"/>
            <p:cNvSpPr/>
            <p:nvPr/>
          </p:nvSpPr>
          <p:spPr>
            <a:xfrm>
              <a:off x="685230" y="233119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6" name="Freihandform: Form 180"/>
            <p:cNvSpPr/>
            <p:nvPr/>
          </p:nvSpPr>
          <p:spPr>
            <a:xfrm>
              <a:off x="771606" y="233119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7" name="Freihandform: Form 181"/>
            <p:cNvSpPr/>
            <p:nvPr/>
          </p:nvSpPr>
          <p:spPr>
            <a:xfrm>
              <a:off x="865689" y="194266"/>
              <a:ext cx="77065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8" name="Freihandform: Form 182"/>
            <p:cNvSpPr/>
            <p:nvPr/>
          </p:nvSpPr>
          <p:spPr>
            <a:xfrm>
              <a:off x="964589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99" name="Freihandform: Form 183"/>
            <p:cNvSpPr/>
            <p:nvPr/>
          </p:nvSpPr>
          <p:spPr>
            <a:xfrm>
              <a:off x="1123213" y="201330"/>
              <a:ext cx="7802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0" name="Freihandform: Form 184"/>
            <p:cNvSpPr/>
            <p:nvPr/>
          </p:nvSpPr>
          <p:spPr>
            <a:xfrm>
              <a:off x="1205093" y="233440"/>
              <a:ext cx="7610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97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1" name="Freihandform: Form 185"/>
            <p:cNvSpPr/>
            <p:nvPr/>
          </p:nvSpPr>
          <p:spPr>
            <a:xfrm>
              <a:off x="1308167" y="194266"/>
              <a:ext cx="78992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2" name="Freihandform: Form 186"/>
            <p:cNvSpPr/>
            <p:nvPr/>
          </p:nvSpPr>
          <p:spPr>
            <a:xfrm>
              <a:off x="1402571" y="235688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3" name="Freihandform: Form 187"/>
            <p:cNvSpPr/>
            <p:nvPr/>
          </p:nvSpPr>
          <p:spPr>
            <a:xfrm>
              <a:off x="1506929" y="193945"/>
              <a:ext cx="20873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4" name="Freihandform: Form 188"/>
            <p:cNvSpPr/>
            <p:nvPr/>
          </p:nvSpPr>
          <p:spPr>
            <a:xfrm>
              <a:off x="1546103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5" name="Freihandform: Form 189"/>
            <p:cNvSpPr/>
            <p:nvPr/>
          </p:nvSpPr>
          <p:spPr>
            <a:xfrm>
              <a:off x="1618672" y="197156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06" name="Freihandform: Form 190"/>
            <p:cNvSpPr/>
            <p:nvPr/>
          </p:nvSpPr>
          <p:spPr>
            <a:xfrm>
              <a:off x="1711149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61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61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61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1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62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61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2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62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62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2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62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62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2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63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62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2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63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63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3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63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63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3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63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63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3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64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64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4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64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64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64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4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647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64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49" name="Textebene 1…"/>
          <p:cNvSpPr txBox="1"/>
          <p:nvPr>
            <p:ph type="body" idx="1"/>
          </p:nvPr>
        </p:nvSpPr>
        <p:spPr>
          <a:xfrm>
            <a:off x="518317" y="1631156"/>
            <a:ext cx="11157746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65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651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52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9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660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663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66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62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666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664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65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669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667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68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672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670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71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675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673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74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678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676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77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681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679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80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684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682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83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687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685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86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688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691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689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90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692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69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694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695" name="Textplatzhalter 6"/>
          <p:cNvSpPr/>
          <p:nvPr>
            <p:ph type="body" sz="half" idx="21"/>
          </p:nvPr>
        </p:nvSpPr>
        <p:spPr>
          <a:xfrm>
            <a:off x="620632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69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697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98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dr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5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06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709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70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08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712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71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1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715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71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14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718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71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17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721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719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20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724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722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23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727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725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26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730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728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29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733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731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32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734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737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735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36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738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73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4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741" name="Textebene 1…"/>
          <p:cNvSpPr txBox="1"/>
          <p:nvPr>
            <p:ph type="body" sz="quarter" idx="1"/>
          </p:nvPr>
        </p:nvSpPr>
        <p:spPr>
          <a:xfrm>
            <a:off x="518318" y="1631157"/>
            <a:ext cx="3568821" cy="4569618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42" name="Textplatzhalter 6"/>
          <p:cNvSpPr/>
          <p:nvPr>
            <p:ph type="body" sz="quarter" idx="21"/>
          </p:nvPr>
        </p:nvSpPr>
        <p:spPr>
          <a:xfrm>
            <a:off x="8107242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743" name="Textplatzhalter 6"/>
          <p:cNvSpPr/>
          <p:nvPr>
            <p:ph type="body" sz="quarter" idx="22"/>
          </p:nvPr>
        </p:nvSpPr>
        <p:spPr>
          <a:xfrm>
            <a:off x="4312780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744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45" name="Textplatzhalter 9"/>
          <p:cNvSpPr/>
          <p:nvPr>
            <p:ph type="body" sz="quarter" idx="24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- Bild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5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75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75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5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75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75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5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76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76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6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76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76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6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76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76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6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77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76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7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77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77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7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77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77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7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78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77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7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78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78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78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78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78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78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787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8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789" name="Bildplatzhalter 8"/>
          <p:cNvSpPr/>
          <p:nvPr>
            <p:ph type="pic" sz="half" idx="21"/>
          </p:nvPr>
        </p:nvSpPr>
        <p:spPr>
          <a:xfrm>
            <a:off x="620632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90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91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- 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79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80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80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0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80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80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0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80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80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0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81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80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1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81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81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1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81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81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1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82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81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1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82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82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2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82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82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2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82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83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82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2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83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832" name="Bildplatzhalter 8"/>
          <p:cNvSpPr/>
          <p:nvPr>
            <p:ph type="pic" sz="half" idx="21"/>
          </p:nvPr>
        </p:nvSpPr>
        <p:spPr>
          <a:xfrm>
            <a:off x="51831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3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834" name="Textebene 1…"/>
          <p:cNvSpPr txBox="1"/>
          <p:nvPr>
            <p:ph type="body" sz="half" idx="1"/>
          </p:nvPr>
        </p:nvSpPr>
        <p:spPr>
          <a:xfrm>
            <a:off x="6206330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3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836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37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7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8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7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8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8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8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8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8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8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9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9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9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9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9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9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0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9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0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0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0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0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0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09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1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11" name="Textebene 1…"/>
          <p:cNvSpPr txBox="1"/>
          <p:nvPr>
            <p:ph type="body" idx="1"/>
          </p:nvPr>
        </p:nvSpPr>
        <p:spPr>
          <a:xfrm>
            <a:off x="518317" y="1631156"/>
            <a:ext cx="11157746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12" name="Textplatzhalter 9"/>
          <p:cNvSpPr/>
          <p:nvPr>
            <p:ph type="body" sz="quarter" idx="21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41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14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mit Stör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4" name="Bildplatzhalter 8"/>
          <p:cNvSpPr/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45" name="Textebene 1…"/>
          <p:cNvSpPr txBox="1"/>
          <p:nvPr>
            <p:ph type="body" sz="quarter" idx="1"/>
          </p:nvPr>
        </p:nvSpPr>
        <p:spPr>
          <a:xfrm>
            <a:off x="518318" y="3431380"/>
            <a:ext cx="3571201" cy="2769395"/>
          </a:xfrm>
          <a:prstGeom prst="rect">
            <a:avLst/>
          </a:prstGeom>
          <a:solidFill>
            <a:srgbClr val="FFFFFF"/>
          </a:solidFill>
        </p:spPr>
        <p:txBody>
          <a:bodyPr lIns="179999" tIns="179999" rIns="179999" bIns="179999"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2848" name="Gruppieren 3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846" name="Gerader Verbinder 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47" name="Textfeld 5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851" name="Gruppieren 7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84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50" name="Textfeld 1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854" name="Gruppieren 11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852" name="Gerader Verbinder 1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53" name="Textfeld 13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857" name="Gruppieren 14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85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5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860" name="Gruppieren 17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85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59" name="Textfeld 19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863" name="Gruppieren 20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86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62" name="Textfeld 22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866" name="Gruppieren 23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864" name="Gerader Verbinder 24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65" name="Textfeld 25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869" name="Gruppieren 26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867" name="Gerader Verbinder 27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68" name="Textfeld 28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872" name="Gruppieren 29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870" name="Gerader Verbinder 30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71" name="Textfeld 31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873" name="Gerader Verbinder 32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876" name="Gruppieren 33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874" name="Gerader Verbinder 34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75" name="Textfeld 35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877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1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8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88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88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8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89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88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9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89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89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9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89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89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9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90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89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89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90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90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0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90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90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0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90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90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0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91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91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1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91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91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91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1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917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91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1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920" name="Bildplatzhalter 8"/>
          <p:cNvSpPr/>
          <p:nvPr>
            <p:ph type="pic" idx="21"/>
          </p:nvPr>
        </p:nvSpPr>
        <p:spPr>
          <a:xfrm>
            <a:off x="518317" y="1631156"/>
            <a:ext cx="11157747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21" name="Textebene 1…"/>
          <p:cNvSpPr txBox="1"/>
          <p:nvPr>
            <p:ph type="body" sz="quarter" idx="1"/>
          </p:nvPr>
        </p:nvSpPr>
        <p:spPr>
          <a:xfrm>
            <a:off x="518317" y="5690270"/>
            <a:ext cx="11157747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22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23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2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3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93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93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3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93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93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3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94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93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3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94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94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4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94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94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4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94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94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4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95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95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5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295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95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5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295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295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5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295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296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296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6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2963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296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6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966" name="Bildplatzhalter 8"/>
          <p:cNvSpPr/>
          <p:nvPr>
            <p:ph type="pic" sz="half" idx="21"/>
          </p:nvPr>
        </p:nvSpPr>
        <p:spPr>
          <a:xfrm>
            <a:off x="518317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67" name="Textebene 1…"/>
          <p:cNvSpPr txBox="1"/>
          <p:nvPr>
            <p:ph type="body" sz="quarter" idx="1"/>
          </p:nvPr>
        </p:nvSpPr>
        <p:spPr>
          <a:xfrm>
            <a:off x="518317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68" name="Bildplatzhalter 8"/>
          <p:cNvSpPr/>
          <p:nvPr>
            <p:ph type="pic" sz="half" idx="22"/>
          </p:nvPr>
        </p:nvSpPr>
        <p:spPr>
          <a:xfrm>
            <a:off x="6206330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69" name="Textplatzhalter 10"/>
          <p:cNvSpPr/>
          <p:nvPr>
            <p:ph type="body" sz="quarter" idx="23"/>
          </p:nvPr>
        </p:nvSpPr>
        <p:spPr>
          <a:xfrm>
            <a:off x="6206330" y="5690270"/>
            <a:ext cx="5469733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2970" name="Bildplatzhalter 6"/>
          <p:cNvSpPr/>
          <p:nvPr>
            <p:ph type="pic" sz="quarter" idx="2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71" name="Textplatzhalter 9"/>
          <p:cNvSpPr/>
          <p:nvPr>
            <p:ph type="body" sz="quarter" idx="2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3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97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298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298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8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298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298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8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298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298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8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299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298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9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99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299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9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99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99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9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00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99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9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00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00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0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00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00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0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00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01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00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0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01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01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1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014" name="Bildplatzhalter 8"/>
          <p:cNvSpPr/>
          <p:nvPr>
            <p:ph type="pic" sz="quarter" idx="21"/>
          </p:nvPr>
        </p:nvSpPr>
        <p:spPr>
          <a:xfrm>
            <a:off x="518317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15" name="Textebene 1…"/>
          <p:cNvSpPr txBox="1"/>
          <p:nvPr>
            <p:ph type="body" sz="quarter" idx="1"/>
          </p:nvPr>
        </p:nvSpPr>
        <p:spPr>
          <a:xfrm>
            <a:off x="518317" y="5690270"/>
            <a:ext cx="3569759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016" name="Bildplatzhalter 8"/>
          <p:cNvSpPr/>
          <p:nvPr>
            <p:ph type="pic" sz="quarter" idx="22"/>
          </p:nvPr>
        </p:nvSpPr>
        <p:spPr>
          <a:xfrm>
            <a:off x="8106305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17" name="Textplatzhalter 10"/>
          <p:cNvSpPr/>
          <p:nvPr>
            <p:ph type="body" sz="quarter" idx="23"/>
          </p:nvPr>
        </p:nvSpPr>
        <p:spPr>
          <a:xfrm>
            <a:off x="8106305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3018" name="Bildplatzhalter 8"/>
          <p:cNvSpPr/>
          <p:nvPr>
            <p:ph type="pic" sz="quarter" idx="24"/>
          </p:nvPr>
        </p:nvSpPr>
        <p:spPr>
          <a:xfrm>
            <a:off x="4312310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19" name="Textplatzhalter 10"/>
          <p:cNvSpPr/>
          <p:nvPr>
            <p:ph type="body" sz="quarter" idx="25"/>
          </p:nvPr>
        </p:nvSpPr>
        <p:spPr>
          <a:xfrm>
            <a:off x="4312310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3020" name="Bildplatzhalter 6"/>
          <p:cNvSpPr/>
          <p:nvPr>
            <p:ph type="pic" sz="quarter" idx="26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21" name="Textplatzhalter 9"/>
          <p:cNvSpPr/>
          <p:nvPr>
            <p:ph type="body" sz="quarter" idx="27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2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03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03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3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03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03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3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03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03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3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04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03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4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04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04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4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04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04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4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05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04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4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05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05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5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05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05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5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05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06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05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5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06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06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63" name="Textebene 1…"/>
          <p:cNvSpPr txBox="1"/>
          <p:nvPr>
            <p:ph type="body" idx="1" hasCustomPrompt="1"/>
          </p:nvPr>
        </p:nvSpPr>
        <p:spPr>
          <a:xfrm>
            <a:off x="518317" y="1631156"/>
            <a:ext cx="11155367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06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065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66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7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07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07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7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08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07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7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08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08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8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08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08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8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08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08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8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09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09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9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09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09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9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09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09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09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10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09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0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10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10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10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0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10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10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108" name="Textebene 1…"/>
          <p:cNvSpPr txBox="1"/>
          <p:nvPr>
            <p:ph type="body" sz="half" idx="1" hasCustomPrompt="1"/>
          </p:nvPr>
        </p:nvSpPr>
        <p:spPr>
          <a:xfrm>
            <a:off x="518317" y="1631156"/>
            <a:ext cx="5469734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10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110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111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mit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1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12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12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2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12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12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2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12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12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2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13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12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3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13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13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3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13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13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3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14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13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3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14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14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4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14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14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4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14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15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14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4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15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15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153" name="Textebene 1…"/>
          <p:cNvSpPr txBox="1"/>
          <p:nvPr>
            <p:ph type="body" sz="quarter" idx="1"/>
          </p:nvPr>
        </p:nvSpPr>
        <p:spPr>
          <a:xfrm>
            <a:off x="8104861" y="1631156"/>
            <a:ext cx="3571200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15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155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156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Hellblau">
    <p:bg>
      <p:bgPr>
        <a:solidFill>
          <a:srgbClr val="18B4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16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165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66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67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168" name="Freihandform: Form 60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69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grpSp>
        <p:nvGrpSpPr>
          <p:cNvPr id="3172" name="Gruppieren 10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170" name="Gerader Verbinder 1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71" name="Textfeld 1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175" name="Gruppieren 1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173" name="Gerader Verbinder 1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74" name="Textfeld 15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178" name="Gruppieren 16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176" name="Gerader Verbinder 1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77" name="Textfeld 18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181" name="Gruppieren 19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179" name="Gerader Verbinder 2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80" name="Textfeld 2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184" name="Gruppieren 22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182" name="Gerader Verbinder 2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83" name="Textfeld 24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187" name="Gruppieren 25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185" name="Gerader Verbinder 2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86" name="Textfeld 27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190" name="Gruppieren 28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188" name="Gerader Verbinder 29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89" name="Textfeld 30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193" name="Gruppieren 31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191" name="Gerader Verbinder 32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92" name="Textfeld 33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196" name="Gruppieren 34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194" name="Gerader Verbinder 35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95" name="Textfeld 36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197" name="Gerader Verbinder 37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200" name="Gruppieren 38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198" name="Gerader Verbinder 39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199" name="Textfeld 40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weiß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20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21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20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1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21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21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1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21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21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1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22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21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1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22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22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2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22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22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2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22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22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2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23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23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3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23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23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3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23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23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23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3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24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24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24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243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244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287"/>
                </a:solidFill>
              </a:defRPr>
            </a:lvl1pPr>
            <a:lvl2pPr>
              <a:defRPr>
                <a:solidFill>
                  <a:srgbClr val="005287"/>
                </a:solidFill>
              </a:defRPr>
            </a:lvl2pPr>
            <a:lvl3pPr>
              <a:defRPr>
                <a:solidFill>
                  <a:srgbClr val="005287"/>
                </a:solidFill>
              </a:defRPr>
            </a:lvl3pPr>
            <a:lvl4pPr>
              <a:defRPr>
                <a:solidFill>
                  <a:srgbClr val="005287"/>
                </a:solidFill>
              </a:defRPr>
            </a:lvl4pPr>
            <a:lvl5pPr>
              <a:defRPr>
                <a:solidFill>
                  <a:srgbClr val="005287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Zita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25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18B4F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25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25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5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25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25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5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26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25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6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26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26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6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26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26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6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27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26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6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27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27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7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27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27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7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27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27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7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28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28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28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8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28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28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005287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28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287" name="Rechteck 6"/>
          <p:cNvSpPr/>
          <p:nvPr/>
        </p:nvSpPr>
        <p:spPr>
          <a:xfrm>
            <a:off x="518316" y="1631155"/>
            <a:ext cx="11157748" cy="4569620"/>
          </a:xfrm>
          <a:prstGeom prst="rect">
            <a:avLst/>
          </a:prstGeom>
          <a:solidFill>
            <a:srgbClr val="9CC9E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lnSpc>
                <a:spcPct val="110000"/>
              </a:lnSpc>
              <a:spcBef>
                <a:spcPts val="1200"/>
              </a:spcBef>
              <a:defRPr sz="1600">
                <a:solidFill>
                  <a:srgbClr val="FFFFFF"/>
                </a:solidFill>
              </a:defRPr>
            </a:pPr>
          </a:p>
        </p:txBody>
      </p:sp>
      <p:sp>
        <p:nvSpPr>
          <p:cNvPr id="3288" name="Textebene 1…"/>
          <p:cNvSpPr txBox="1"/>
          <p:nvPr>
            <p:ph type="body" sz="quarter" idx="1" hasCustomPrompt="1"/>
          </p:nvPr>
        </p:nvSpPr>
        <p:spPr>
          <a:xfrm>
            <a:off x="2497190" y="2835963"/>
            <a:ext cx="7200001" cy="2160001"/>
          </a:xfrm>
          <a:prstGeom prst="rect">
            <a:avLst/>
          </a:prstGeom>
        </p:spPr>
        <p:txBody>
          <a:bodyPr anchor="ctr"/>
          <a:lstStyle>
            <a:lvl1pPr algn="ctr">
              <a:defRPr i="1" sz="2000"/>
            </a:lvl1pPr>
            <a:lvl2pPr marL="0" indent="0" algn="ctr">
              <a:buSzTx/>
              <a:buNone/>
              <a:defRPr i="1" sz="2000"/>
            </a:lvl2pPr>
            <a:lvl3pPr marL="437142" indent="-257142" algn="ctr">
              <a:defRPr i="1" sz="2000"/>
            </a:lvl3pPr>
            <a:lvl4pPr marL="617142" indent="-257142" algn="ctr">
              <a:defRPr i="1" sz="2000"/>
            </a:lvl4pPr>
            <a:lvl5pPr marL="839999" indent="-300000" algn="ctr">
              <a:defRPr i="1" sz="2000"/>
            </a:lvl5pPr>
          </a:lstStyle>
          <a:p>
            <a:pPr/>
            <a:r>
              <a:t>„Mastertextformat bearbeiten“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289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290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5287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2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2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2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2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3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2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3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3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3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3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4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3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4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4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4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4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4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4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5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5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5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54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5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56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57" name="Textplatzhalter 6"/>
          <p:cNvSpPr/>
          <p:nvPr>
            <p:ph type="body" sz="half" idx="21"/>
          </p:nvPr>
        </p:nvSpPr>
        <p:spPr>
          <a:xfrm>
            <a:off x="620632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5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59" name="Textplatzhalter 9"/>
          <p:cNvSpPr/>
          <p:nvPr>
            <p:ph type="body" sz="quarter" idx="22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460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chlussfolie">
    <p:bg>
      <p:bgPr>
        <a:solidFill>
          <a:srgbClr val="18B4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18B4F1"/>
              </a:gs>
              <a:gs pos="50000">
                <a:srgbClr val="18B4F1">
                  <a:alpha val="50000"/>
                </a:srgbClr>
              </a:gs>
              <a:gs pos="100000">
                <a:srgbClr val="18B4F1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298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299" name="Rechteck 59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005287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00" name="Textplatzhalter 64"/>
          <p:cNvSpPr/>
          <p:nvPr>
            <p:ph type="body" sz="half" idx="22" hasCustomPrompt="1"/>
          </p:nvPr>
        </p:nvSpPr>
        <p:spPr>
          <a:xfrm>
            <a:off x="518316" y="2647985"/>
            <a:ext cx="11157747" cy="1562032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b="1" sz="4800">
                <a:solidFill>
                  <a:srgbClr val="FFFFFF"/>
                </a:solidFill>
              </a:defRPr>
            </a:lvl1pPr>
          </a:lstStyle>
          <a:p>
            <a:pPr/>
            <a:r>
              <a:t>Vielen Dank für Ihre Aufmerksamkeit!</a:t>
            </a:r>
          </a:p>
        </p:txBody>
      </p:sp>
      <p:sp>
        <p:nvSpPr>
          <p:cNvPr id="3301" name="Freihandform: Form 57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304" name="Gruppieren 55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302" name="Gerader Verbinder 6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03" name="Textfeld 6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307" name="Gruppieren 6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305" name="Gerader Verbinder 6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06" name="Textfeld 6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310" name="Gruppieren 6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308" name="Gerader Verbinder 6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09" name="Textfeld 6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313" name="Gruppieren 7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311" name="Gerader Verbinder 7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12" name="Textfeld 7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316" name="Gruppieren 7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314" name="Gerader Verbinder 7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15" name="Textfeld 7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319" name="Gruppieren 7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317" name="Gerader Verbinder 7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18" name="Textfeld 7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322" name="Gruppieren 7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320" name="Gerader Verbinder 8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21" name="Textfeld 8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325" name="Gruppieren 8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323" name="Gerader Verbinder 8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24" name="Textfeld 8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328" name="Gruppieren 85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326" name="Gerader Verbinder 8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27" name="Textfeld 8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329" name="Gerader Verbinder 88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332" name="Gruppieren 89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330" name="Gerader Verbinder 90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31" name="Textfeld 91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384" name="Grafik 3"/>
          <p:cNvGrpSpPr/>
          <p:nvPr/>
        </p:nvGrpSpPr>
        <p:grpSpPr>
          <a:xfrm>
            <a:off x="520163" y="293688"/>
            <a:ext cx="2589684" cy="327845"/>
            <a:chOff x="0" y="0"/>
            <a:chExt cx="2589683" cy="327844"/>
          </a:xfrm>
        </p:grpSpPr>
        <p:sp>
          <p:nvSpPr>
            <p:cNvPr id="3333" name="Freihandform: Form 93"/>
            <p:cNvSpPr/>
            <p:nvPr/>
          </p:nvSpPr>
          <p:spPr>
            <a:xfrm>
              <a:off x="-1" y="6743"/>
              <a:ext cx="78350" cy="12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4" name="Freihandform: Form 94"/>
            <p:cNvSpPr/>
            <p:nvPr/>
          </p:nvSpPr>
          <p:spPr>
            <a:xfrm>
              <a:off x="90550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5" name="Freihandform: Form 95"/>
            <p:cNvSpPr/>
            <p:nvPr/>
          </p:nvSpPr>
          <p:spPr>
            <a:xfrm>
              <a:off x="159587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6" name="Freihandform: Form 96"/>
            <p:cNvSpPr/>
            <p:nvPr/>
          </p:nvSpPr>
          <p:spPr>
            <a:xfrm>
              <a:off x="205505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7" name="Freihandform: Form 97"/>
            <p:cNvSpPr/>
            <p:nvPr/>
          </p:nvSpPr>
          <p:spPr>
            <a:xfrm>
              <a:off x="306009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8" name="Freihandform: Form 98"/>
            <p:cNvSpPr/>
            <p:nvPr/>
          </p:nvSpPr>
          <p:spPr>
            <a:xfrm>
              <a:off x="417753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39" name="Freihandform: Form 99"/>
            <p:cNvSpPr/>
            <p:nvPr/>
          </p:nvSpPr>
          <p:spPr>
            <a:xfrm>
              <a:off x="486468" y="1284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0" name="Freihandform: Form 100"/>
            <p:cNvSpPr/>
            <p:nvPr/>
          </p:nvSpPr>
          <p:spPr>
            <a:xfrm>
              <a:off x="533028" y="38853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1" name="Freihandform: Form 101"/>
            <p:cNvSpPr/>
            <p:nvPr/>
          </p:nvSpPr>
          <p:spPr>
            <a:xfrm>
              <a:off x="626790" y="0"/>
              <a:ext cx="77386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2" name="Freihandform: Form 102"/>
            <p:cNvSpPr/>
            <p:nvPr/>
          </p:nvSpPr>
          <p:spPr>
            <a:xfrm>
              <a:off x="728258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3" name="Freihandform: Form 103"/>
            <p:cNvSpPr/>
            <p:nvPr/>
          </p:nvSpPr>
          <p:spPr>
            <a:xfrm>
              <a:off x="783487" y="6743"/>
              <a:ext cx="11559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4" name="Freihandform: Form 104"/>
            <p:cNvSpPr/>
            <p:nvPr/>
          </p:nvSpPr>
          <p:spPr>
            <a:xfrm>
              <a:off x="917708" y="0"/>
              <a:ext cx="20872" cy="13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5" name="Freihandform: Form 105"/>
            <p:cNvSpPr/>
            <p:nvPr/>
          </p:nvSpPr>
          <p:spPr>
            <a:xfrm>
              <a:off x="9610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6" name="Freihandform: Form 106"/>
            <p:cNvSpPr/>
            <p:nvPr/>
          </p:nvSpPr>
          <p:spPr>
            <a:xfrm>
              <a:off x="1054497" y="41101"/>
              <a:ext cx="86056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7" name="Freihandform: Form 107"/>
            <p:cNvSpPr/>
            <p:nvPr/>
          </p:nvSpPr>
          <p:spPr>
            <a:xfrm>
              <a:off x="1151785" y="39174"/>
              <a:ext cx="76107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97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8" name="Freihandform: Form 108"/>
            <p:cNvSpPr/>
            <p:nvPr/>
          </p:nvSpPr>
          <p:spPr>
            <a:xfrm>
              <a:off x="1254543" y="39174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9" name="Freihandform: Form 109"/>
            <p:cNvSpPr/>
            <p:nvPr/>
          </p:nvSpPr>
          <p:spPr>
            <a:xfrm>
              <a:off x="1354084" y="0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0" name="Freihandform: Form 110"/>
            <p:cNvSpPr/>
            <p:nvPr/>
          </p:nvSpPr>
          <p:spPr>
            <a:xfrm>
              <a:off x="1460690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1" name="Freihandform: Form 111"/>
            <p:cNvSpPr/>
            <p:nvPr/>
          </p:nvSpPr>
          <p:spPr>
            <a:xfrm>
              <a:off x="1566332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2" name="Freihandform: Form 112"/>
            <p:cNvSpPr/>
            <p:nvPr/>
          </p:nvSpPr>
          <p:spPr>
            <a:xfrm>
              <a:off x="1633443" y="66146"/>
              <a:ext cx="43992" cy="19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3" name="Freihandform: Form 161"/>
            <p:cNvSpPr/>
            <p:nvPr/>
          </p:nvSpPr>
          <p:spPr>
            <a:xfrm>
              <a:off x="1704085" y="6743"/>
              <a:ext cx="97295" cy="126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4" name="Freihandform: Form 162"/>
            <p:cNvSpPr/>
            <p:nvPr/>
          </p:nvSpPr>
          <p:spPr>
            <a:xfrm>
              <a:off x="1829635" y="39174"/>
              <a:ext cx="77066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5" name="Freihandform: Form 163"/>
            <p:cNvSpPr/>
            <p:nvPr/>
          </p:nvSpPr>
          <p:spPr>
            <a:xfrm>
              <a:off x="1930462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6" name="Freihandform: Form 164"/>
            <p:cNvSpPr/>
            <p:nvPr/>
          </p:nvSpPr>
          <p:spPr>
            <a:xfrm>
              <a:off x="1971884" y="41422"/>
              <a:ext cx="87340" cy="8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7" name="Freihandform: Form 165"/>
            <p:cNvSpPr/>
            <p:nvPr/>
          </p:nvSpPr>
          <p:spPr>
            <a:xfrm>
              <a:off x="2068856" y="39174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8" name="Freihandform: Form 166"/>
            <p:cNvSpPr/>
            <p:nvPr/>
          </p:nvSpPr>
          <p:spPr>
            <a:xfrm>
              <a:off x="2174499" y="39092"/>
              <a:ext cx="53946" cy="91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59" name="Freihandform: Form 167"/>
            <p:cNvSpPr/>
            <p:nvPr/>
          </p:nvSpPr>
          <p:spPr>
            <a:xfrm>
              <a:off x="2238398" y="38853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0" name="Freihandform: Form 168"/>
            <p:cNvSpPr/>
            <p:nvPr/>
          </p:nvSpPr>
          <p:spPr>
            <a:xfrm>
              <a:off x="2327343" y="1284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1" name="Freihandform: Form 169"/>
            <p:cNvSpPr/>
            <p:nvPr/>
          </p:nvSpPr>
          <p:spPr>
            <a:xfrm>
              <a:off x="2369086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2" name="Freihandform: Form 170"/>
            <p:cNvSpPr/>
            <p:nvPr/>
          </p:nvSpPr>
          <p:spPr>
            <a:xfrm>
              <a:off x="2441334" y="2890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3" name="Freihandform: Form 171"/>
            <p:cNvSpPr/>
            <p:nvPr/>
          </p:nvSpPr>
          <p:spPr>
            <a:xfrm>
              <a:off x="2533811" y="12523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4" name="Freihandform: Form 172"/>
            <p:cNvSpPr/>
            <p:nvPr/>
          </p:nvSpPr>
          <p:spPr>
            <a:xfrm>
              <a:off x="-1" y="201009"/>
              <a:ext cx="121057" cy="125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755" y="0"/>
                  </a:lnTo>
                  <a:lnTo>
                    <a:pt x="10829" y="13280"/>
                  </a:lnTo>
                  <a:lnTo>
                    <a:pt x="10886" y="13280"/>
                  </a:lnTo>
                  <a:lnTo>
                    <a:pt x="16787" y="0"/>
                  </a:lnTo>
                  <a:lnTo>
                    <a:pt x="21600" y="0"/>
                  </a:lnTo>
                  <a:lnTo>
                    <a:pt x="21600" y="21324"/>
                  </a:lnTo>
                  <a:lnTo>
                    <a:pt x="17761" y="21324"/>
                  </a:lnTo>
                  <a:lnTo>
                    <a:pt x="17761" y="6612"/>
                  </a:lnTo>
                  <a:lnTo>
                    <a:pt x="17704" y="6612"/>
                  </a:lnTo>
                  <a:lnTo>
                    <a:pt x="10886" y="21600"/>
                  </a:lnTo>
                  <a:lnTo>
                    <a:pt x="10771" y="21600"/>
                  </a:lnTo>
                  <a:lnTo>
                    <a:pt x="3896" y="6612"/>
                  </a:lnTo>
                  <a:lnTo>
                    <a:pt x="3839" y="6612"/>
                  </a:lnTo>
                  <a:lnTo>
                    <a:pt x="3839" y="21324"/>
                  </a:lnTo>
                  <a:lnTo>
                    <a:pt x="57" y="2132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5" name="Freihandform: Form 173"/>
            <p:cNvSpPr/>
            <p:nvPr/>
          </p:nvSpPr>
          <p:spPr>
            <a:xfrm>
              <a:off x="145780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6" name="Freihandform: Form 174"/>
            <p:cNvSpPr/>
            <p:nvPr/>
          </p:nvSpPr>
          <p:spPr>
            <a:xfrm>
              <a:off x="246284" y="194266"/>
              <a:ext cx="83809" cy="133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7" name="Freihandform: Form 175"/>
            <p:cNvSpPr/>
            <p:nvPr/>
          </p:nvSpPr>
          <p:spPr>
            <a:xfrm>
              <a:off x="355138" y="195550"/>
              <a:ext cx="26652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8" name="Freihandform: Form 176"/>
            <p:cNvSpPr/>
            <p:nvPr/>
          </p:nvSpPr>
          <p:spPr>
            <a:xfrm>
              <a:off x="399771" y="235688"/>
              <a:ext cx="71285" cy="89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503" y="21600"/>
                  </a:moveTo>
                  <a:lnTo>
                    <a:pt x="0" y="21600"/>
                  </a:lnTo>
                  <a:lnTo>
                    <a:pt x="0" y="17265"/>
                  </a:lnTo>
                  <a:lnTo>
                    <a:pt x="13622" y="4258"/>
                  </a:lnTo>
                  <a:lnTo>
                    <a:pt x="876" y="4258"/>
                  </a:lnTo>
                  <a:lnTo>
                    <a:pt x="876" y="0"/>
                  </a:lnTo>
                  <a:lnTo>
                    <a:pt x="21405" y="0"/>
                  </a:lnTo>
                  <a:lnTo>
                    <a:pt x="21405" y="4335"/>
                  </a:lnTo>
                  <a:lnTo>
                    <a:pt x="7784" y="17342"/>
                  </a:lnTo>
                  <a:lnTo>
                    <a:pt x="21600" y="17342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69" name="Freihandform: Form 177"/>
            <p:cNvSpPr/>
            <p:nvPr/>
          </p:nvSpPr>
          <p:spPr>
            <a:xfrm>
              <a:off x="489679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0" name="Freihandform: Form 178"/>
            <p:cNvSpPr/>
            <p:nvPr/>
          </p:nvSpPr>
          <p:spPr>
            <a:xfrm>
              <a:off x="541377" y="233440"/>
              <a:ext cx="77065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1" name="Freihandform: Form 179"/>
            <p:cNvSpPr/>
            <p:nvPr/>
          </p:nvSpPr>
          <p:spPr>
            <a:xfrm>
              <a:off x="641881" y="195550"/>
              <a:ext cx="26653" cy="1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2" name="Freihandform: Form 180"/>
            <p:cNvSpPr/>
            <p:nvPr/>
          </p:nvSpPr>
          <p:spPr>
            <a:xfrm>
              <a:off x="685230" y="233119"/>
              <a:ext cx="69359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3" name="Freihandform: Form 181"/>
            <p:cNvSpPr/>
            <p:nvPr/>
          </p:nvSpPr>
          <p:spPr>
            <a:xfrm>
              <a:off x="771606" y="233119"/>
              <a:ext cx="75781" cy="9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4" name="Freihandform: Form 182"/>
            <p:cNvSpPr/>
            <p:nvPr/>
          </p:nvSpPr>
          <p:spPr>
            <a:xfrm>
              <a:off x="865689" y="194266"/>
              <a:ext cx="77065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5" name="Freihandform: Form 183"/>
            <p:cNvSpPr/>
            <p:nvPr/>
          </p:nvSpPr>
          <p:spPr>
            <a:xfrm>
              <a:off x="964589" y="233440"/>
              <a:ext cx="8188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6" name="Freihandform: Form 184"/>
            <p:cNvSpPr/>
            <p:nvPr/>
          </p:nvSpPr>
          <p:spPr>
            <a:xfrm>
              <a:off x="1123213" y="201330"/>
              <a:ext cx="78028" cy="124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7" name="Freihandform: Form 185"/>
            <p:cNvSpPr/>
            <p:nvPr/>
          </p:nvSpPr>
          <p:spPr>
            <a:xfrm>
              <a:off x="1205093" y="233440"/>
              <a:ext cx="76102" cy="94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7" y="4055"/>
                  </a:cubicBezTo>
                  <a:cubicBezTo>
                    <a:pt x="8020" y="4055"/>
                    <a:pt x="5742" y="4497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8" name="Freihandform: Form 186"/>
            <p:cNvSpPr/>
            <p:nvPr/>
          </p:nvSpPr>
          <p:spPr>
            <a:xfrm>
              <a:off x="1308167" y="194266"/>
              <a:ext cx="78992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9" name="Freihandform: Form 187"/>
            <p:cNvSpPr/>
            <p:nvPr/>
          </p:nvSpPr>
          <p:spPr>
            <a:xfrm>
              <a:off x="1402571" y="235688"/>
              <a:ext cx="77387" cy="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80" name="Freihandform: Form 188"/>
            <p:cNvSpPr/>
            <p:nvPr/>
          </p:nvSpPr>
          <p:spPr>
            <a:xfrm>
              <a:off x="1506929" y="193945"/>
              <a:ext cx="20873" cy="131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81" name="Freihandform: Form 189"/>
            <p:cNvSpPr/>
            <p:nvPr/>
          </p:nvSpPr>
          <p:spPr>
            <a:xfrm>
              <a:off x="1546103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82" name="Freihandform: Form 190"/>
            <p:cNvSpPr/>
            <p:nvPr/>
          </p:nvSpPr>
          <p:spPr>
            <a:xfrm>
              <a:off x="1618672" y="197156"/>
              <a:ext cx="76102" cy="130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57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83" name="Freihandform: Form 191"/>
            <p:cNvSpPr/>
            <p:nvPr/>
          </p:nvSpPr>
          <p:spPr>
            <a:xfrm>
              <a:off x="1711149" y="206789"/>
              <a:ext cx="55873" cy="1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20049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3385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bild">
    <p:bg>
      <p:bgPr>
        <a:solidFill>
          <a:srgbClr val="7BB72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2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7BB725"/>
              </a:gs>
              <a:gs pos="50000">
                <a:srgbClr val="7BB725">
                  <a:alpha val="50000"/>
                </a:srgbClr>
              </a:gs>
              <a:gs pos="100000">
                <a:srgbClr val="7BB725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393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94" name="Willkommen"/>
          <p:cNvSpPr txBox="1"/>
          <p:nvPr>
            <p:ph type="title" hasCustomPrompt="1"/>
          </p:nvPr>
        </p:nvSpPr>
        <p:spPr>
          <a:xfrm>
            <a:off x="520163" y="2913731"/>
            <a:ext cx="4979505" cy="103054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sz="6600">
                <a:solidFill>
                  <a:srgbClr val="FFFFFF"/>
                </a:solidFill>
              </a:defRPr>
            </a:lvl1pPr>
          </a:lstStyle>
          <a:p>
            <a:pPr/>
            <a:r>
              <a:t>Willkommen</a:t>
            </a:r>
          </a:p>
        </p:txBody>
      </p:sp>
      <p:sp>
        <p:nvSpPr>
          <p:cNvPr id="3395" name="Rechteck 55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96" name="Freihandform: Form 5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399" name="Gruppieren 56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397" name="Gerader Verbinder 5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398" name="Textfeld 58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402" name="Gruppieren 59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400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01" name="Textfeld 6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405" name="Gruppieren 62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403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04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408" name="Gruppieren 65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406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07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411" name="Gruppieren 68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409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10" name="Textfeld 70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414" name="Gruppieren 71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412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13" name="Textfeld 73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417" name="Gruppieren 74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415" name="Gerader Verbinder 75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16" name="Textfeld 76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420" name="Gruppieren 77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418" name="Gerader Verbinder 78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19" name="Textfeld 79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423" name="Gruppieren 80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421" name="Gerader Verbinder 81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22" name="Textfeld 82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424" name="Gerader Verbinder 83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427" name="Gruppieren 84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425" name="Gerader Verbinder 85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426" name="Textfeld 86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489" name="Grafik 3"/>
          <p:cNvGrpSpPr/>
          <p:nvPr/>
        </p:nvGrpSpPr>
        <p:grpSpPr>
          <a:xfrm>
            <a:off x="520163" y="293688"/>
            <a:ext cx="2623088" cy="328168"/>
            <a:chOff x="0" y="0"/>
            <a:chExt cx="2623086" cy="328167"/>
          </a:xfrm>
        </p:grpSpPr>
        <p:sp>
          <p:nvSpPr>
            <p:cNvPr id="3428" name="Freihandform: Form 151"/>
            <p:cNvSpPr/>
            <p:nvPr/>
          </p:nvSpPr>
          <p:spPr>
            <a:xfrm>
              <a:off x="0" y="6749"/>
              <a:ext cx="7842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29" name="Freihandform: Form 152"/>
            <p:cNvSpPr/>
            <p:nvPr/>
          </p:nvSpPr>
          <p:spPr>
            <a:xfrm>
              <a:off x="90639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0" name="Freihandform: Form 153"/>
            <p:cNvSpPr/>
            <p:nvPr/>
          </p:nvSpPr>
          <p:spPr>
            <a:xfrm>
              <a:off x="159744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1" name="Freihandform: Form 154"/>
            <p:cNvSpPr/>
            <p:nvPr/>
          </p:nvSpPr>
          <p:spPr>
            <a:xfrm>
              <a:off x="205706" y="39212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2" name="Freihandform: Form 155"/>
            <p:cNvSpPr/>
            <p:nvPr/>
          </p:nvSpPr>
          <p:spPr>
            <a:xfrm>
              <a:off x="306310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3" name="Freihandform: Form 156"/>
            <p:cNvSpPr/>
            <p:nvPr/>
          </p:nvSpPr>
          <p:spPr>
            <a:xfrm>
              <a:off x="41816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4" name="Freihandform: Form 157"/>
            <p:cNvSpPr/>
            <p:nvPr/>
          </p:nvSpPr>
          <p:spPr>
            <a:xfrm>
              <a:off x="487268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5" name="Freihandform: Form 158"/>
            <p:cNvSpPr/>
            <p:nvPr/>
          </p:nvSpPr>
          <p:spPr>
            <a:xfrm>
              <a:off x="533552" y="38891"/>
              <a:ext cx="75856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6" name="Freihandform: Form 159"/>
            <p:cNvSpPr/>
            <p:nvPr/>
          </p:nvSpPr>
          <p:spPr>
            <a:xfrm>
              <a:off x="627727" y="0"/>
              <a:ext cx="77142" cy="131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7" name="Freihandform: Form 160"/>
            <p:cNvSpPr/>
            <p:nvPr/>
          </p:nvSpPr>
          <p:spPr>
            <a:xfrm>
              <a:off x="728974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8" name="Freihandform: Form 161"/>
            <p:cNvSpPr/>
            <p:nvPr/>
          </p:nvSpPr>
          <p:spPr>
            <a:xfrm>
              <a:off x="784258" y="6749"/>
              <a:ext cx="115711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9" name="Freihandform: Form 162"/>
            <p:cNvSpPr/>
            <p:nvPr/>
          </p:nvSpPr>
          <p:spPr>
            <a:xfrm>
              <a:off x="918610" y="0"/>
              <a:ext cx="20894" cy="13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0" name="Freihandform: Form 163"/>
            <p:cNvSpPr/>
            <p:nvPr/>
          </p:nvSpPr>
          <p:spPr>
            <a:xfrm>
              <a:off x="96200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1" name="Freihandform: Form 165"/>
            <p:cNvSpPr/>
            <p:nvPr/>
          </p:nvSpPr>
          <p:spPr>
            <a:xfrm>
              <a:off x="1055534" y="41141"/>
              <a:ext cx="8614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2" name="Freihandform: Form 166"/>
            <p:cNvSpPr/>
            <p:nvPr/>
          </p:nvSpPr>
          <p:spPr>
            <a:xfrm>
              <a:off x="1152918" y="39212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827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3" name="Freihandform: Form 168"/>
            <p:cNvSpPr/>
            <p:nvPr/>
          </p:nvSpPr>
          <p:spPr>
            <a:xfrm>
              <a:off x="1256099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4" name="Freihandform: Form 169"/>
            <p:cNvSpPr/>
            <p:nvPr/>
          </p:nvSpPr>
          <p:spPr>
            <a:xfrm>
              <a:off x="1355416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5" name="Freihandform: Form 170"/>
            <p:cNvSpPr/>
            <p:nvPr/>
          </p:nvSpPr>
          <p:spPr>
            <a:xfrm>
              <a:off x="1462127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6" name="Freihandform: Form 171"/>
            <p:cNvSpPr/>
            <p:nvPr/>
          </p:nvSpPr>
          <p:spPr>
            <a:xfrm>
              <a:off x="156787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7" name="Freihandform: Form 172"/>
            <p:cNvSpPr/>
            <p:nvPr/>
          </p:nvSpPr>
          <p:spPr>
            <a:xfrm>
              <a:off x="1635050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8" name="Freihandform: Form 173"/>
            <p:cNvSpPr/>
            <p:nvPr/>
          </p:nvSpPr>
          <p:spPr>
            <a:xfrm>
              <a:off x="1705761" y="6749"/>
              <a:ext cx="97391" cy="126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49" name="Freihandform: Form 174"/>
            <p:cNvSpPr/>
            <p:nvPr/>
          </p:nvSpPr>
          <p:spPr>
            <a:xfrm>
              <a:off x="1831436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0" name="Freihandform: Form 175"/>
            <p:cNvSpPr/>
            <p:nvPr/>
          </p:nvSpPr>
          <p:spPr>
            <a:xfrm>
              <a:off x="1932361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1" name="Freihandform: Form 176"/>
            <p:cNvSpPr/>
            <p:nvPr/>
          </p:nvSpPr>
          <p:spPr>
            <a:xfrm>
              <a:off x="1973823" y="41463"/>
              <a:ext cx="87427" cy="8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2" name="Freihandform: Form 177"/>
            <p:cNvSpPr/>
            <p:nvPr/>
          </p:nvSpPr>
          <p:spPr>
            <a:xfrm>
              <a:off x="207089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3" name="Freihandform: Form 178"/>
            <p:cNvSpPr/>
            <p:nvPr/>
          </p:nvSpPr>
          <p:spPr>
            <a:xfrm>
              <a:off x="2176638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4" name="Freihandform: Form 179"/>
            <p:cNvSpPr/>
            <p:nvPr/>
          </p:nvSpPr>
          <p:spPr>
            <a:xfrm>
              <a:off x="2240600" y="38891"/>
              <a:ext cx="69427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5" name="Freihandform: Form 180"/>
            <p:cNvSpPr/>
            <p:nvPr/>
          </p:nvSpPr>
          <p:spPr>
            <a:xfrm>
              <a:off x="2329632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6" name="Freihandform: Form 181"/>
            <p:cNvSpPr/>
            <p:nvPr/>
          </p:nvSpPr>
          <p:spPr>
            <a:xfrm>
              <a:off x="2371417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7" name="Freihandform: Form 182"/>
            <p:cNvSpPr/>
            <p:nvPr/>
          </p:nvSpPr>
          <p:spPr>
            <a:xfrm>
              <a:off x="2443736" y="2892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69"/>
                    <a:pt x="5651" y="16812"/>
                  </a:cubicBezTo>
                  <a:cubicBezTo>
                    <a:pt x="5651" y="18142"/>
                    <a:pt x="7382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8" name="Freihandform: Form 183"/>
            <p:cNvSpPr/>
            <p:nvPr/>
          </p:nvSpPr>
          <p:spPr>
            <a:xfrm>
              <a:off x="2536304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59" name="Freihandform: Form 184"/>
            <p:cNvSpPr/>
            <p:nvPr/>
          </p:nvSpPr>
          <p:spPr>
            <a:xfrm>
              <a:off x="321" y="201207"/>
              <a:ext cx="9867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925" y="0"/>
                  </a:lnTo>
                  <a:lnTo>
                    <a:pt x="17027" y="15031"/>
                  </a:lnTo>
                  <a:lnTo>
                    <a:pt x="17097" y="15031"/>
                  </a:lnTo>
                  <a:lnTo>
                    <a:pt x="16956" y="0"/>
                  </a:lnTo>
                  <a:lnTo>
                    <a:pt x="21600" y="0"/>
                  </a:lnTo>
                  <a:lnTo>
                    <a:pt x="21600" y="21544"/>
                  </a:lnTo>
                  <a:lnTo>
                    <a:pt x="16816" y="21544"/>
                  </a:lnTo>
                  <a:lnTo>
                    <a:pt x="4714" y="6458"/>
                  </a:lnTo>
                  <a:lnTo>
                    <a:pt x="4644" y="6458"/>
                  </a:lnTo>
                  <a:lnTo>
                    <a:pt x="4714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0" name="Freihandform: Form 185"/>
            <p:cNvSpPr/>
            <p:nvPr/>
          </p:nvSpPr>
          <p:spPr>
            <a:xfrm>
              <a:off x="123102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1" name="Freihandform: Form 186"/>
            <p:cNvSpPr/>
            <p:nvPr/>
          </p:nvSpPr>
          <p:spPr>
            <a:xfrm>
              <a:off x="215670" y="206993"/>
              <a:ext cx="55928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2" name="Freihandform: Form 187"/>
            <p:cNvSpPr/>
            <p:nvPr/>
          </p:nvSpPr>
          <p:spPr>
            <a:xfrm>
              <a:off x="290239" y="235920"/>
              <a:ext cx="77463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3" name="Freihandform: Form 188"/>
            <p:cNvSpPr/>
            <p:nvPr/>
          </p:nvSpPr>
          <p:spPr>
            <a:xfrm>
              <a:off x="395021" y="233349"/>
              <a:ext cx="53999" cy="92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9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6" y="1204"/>
                    <a:pt x="13629" y="0"/>
                    <a:pt x="17743" y="0"/>
                  </a:cubicBezTo>
                  <a:cubicBezTo>
                    <a:pt x="18771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4" name="Freihandform: Form 189"/>
            <p:cNvSpPr/>
            <p:nvPr/>
          </p:nvSpPr>
          <p:spPr>
            <a:xfrm>
              <a:off x="462198" y="235920"/>
              <a:ext cx="12696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87" y="0"/>
                  </a:lnTo>
                  <a:lnTo>
                    <a:pt x="12468" y="0"/>
                  </a:lnTo>
                  <a:lnTo>
                    <a:pt x="15257" y="14580"/>
                  </a:lnTo>
                  <a:lnTo>
                    <a:pt x="15311" y="14580"/>
                  </a:lnTo>
                  <a:lnTo>
                    <a:pt x="17881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5" name="Freihandform: Form 190"/>
            <p:cNvSpPr/>
            <p:nvPr/>
          </p:nvSpPr>
          <p:spPr>
            <a:xfrm>
              <a:off x="604907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6" name="Freihandform: Form 191"/>
            <p:cNvSpPr/>
            <p:nvPr/>
          </p:nvSpPr>
          <p:spPr>
            <a:xfrm>
              <a:off x="648298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7" name="Freihandform: Form 192"/>
            <p:cNvSpPr/>
            <p:nvPr/>
          </p:nvSpPr>
          <p:spPr>
            <a:xfrm>
              <a:off x="731545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8" name="Freihandform: Form 193"/>
            <p:cNvSpPr/>
            <p:nvPr/>
          </p:nvSpPr>
          <p:spPr>
            <a:xfrm>
              <a:off x="817685" y="233670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9" name="Freihandform: Form 194"/>
            <p:cNvSpPr/>
            <p:nvPr/>
          </p:nvSpPr>
          <p:spPr>
            <a:xfrm>
              <a:off x="923110" y="233670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0" name="Freihandform: Form 195"/>
            <p:cNvSpPr/>
            <p:nvPr/>
          </p:nvSpPr>
          <p:spPr>
            <a:xfrm>
              <a:off x="1019214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1" name="Freihandform: Form 196"/>
            <p:cNvSpPr/>
            <p:nvPr/>
          </p:nvSpPr>
          <p:spPr>
            <a:xfrm>
              <a:off x="1105675" y="233349"/>
              <a:ext cx="75856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2" name="Freihandform: Form 197"/>
            <p:cNvSpPr/>
            <p:nvPr/>
          </p:nvSpPr>
          <p:spPr>
            <a:xfrm>
              <a:off x="1199529" y="194457"/>
              <a:ext cx="77141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3" name="Freihandform: Form 198"/>
            <p:cNvSpPr/>
            <p:nvPr/>
          </p:nvSpPr>
          <p:spPr>
            <a:xfrm>
              <a:off x="1297561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4" name="Freihandform: Form 199"/>
            <p:cNvSpPr/>
            <p:nvPr/>
          </p:nvSpPr>
          <p:spPr>
            <a:xfrm>
              <a:off x="1390772" y="193172"/>
              <a:ext cx="54964" cy="132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206"/>
                  </a:moveTo>
                  <a:cubicBezTo>
                    <a:pt x="20463" y="2996"/>
                    <a:pt x="19200" y="2891"/>
                    <a:pt x="17937" y="2891"/>
                  </a:cubicBezTo>
                  <a:cubicBezTo>
                    <a:pt x="14779" y="2891"/>
                    <a:pt x="13516" y="3574"/>
                    <a:pt x="13516" y="4940"/>
                  </a:cubicBezTo>
                  <a:lnTo>
                    <a:pt x="13516" y="6937"/>
                  </a:lnTo>
                  <a:lnTo>
                    <a:pt x="20589" y="6937"/>
                  </a:lnTo>
                  <a:lnTo>
                    <a:pt x="20589" y="9775"/>
                  </a:lnTo>
                  <a:lnTo>
                    <a:pt x="13642" y="9775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775"/>
                  </a:lnTo>
                  <a:lnTo>
                    <a:pt x="0" y="9775"/>
                  </a:lnTo>
                  <a:lnTo>
                    <a:pt x="0" y="6990"/>
                  </a:lnTo>
                  <a:lnTo>
                    <a:pt x="5432" y="6990"/>
                  </a:lnTo>
                  <a:lnTo>
                    <a:pt x="5432" y="4888"/>
                  </a:lnTo>
                  <a:cubicBezTo>
                    <a:pt x="5432" y="1839"/>
                    <a:pt x="8716" y="0"/>
                    <a:pt x="16674" y="0"/>
                  </a:cubicBezTo>
                  <a:cubicBezTo>
                    <a:pt x="18442" y="0"/>
                    <a:pt x="20210" y="105"/>
                    <a:pt x="21600" y="315"/>
                  </a:cubicBezTo>
                  <a:lnTo>
                    <a:pt x="21600" y="32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5" name="Freihandform: Form 200"/>
            <p:cNvSpPr/>
            <p:nvPr/>
          </p:nvSpPr>
          <p:spPr>
            <a:xfrm>
              <a:off x="1457306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6" name="Freihandform: Form 201"/>
            <p:cNvSpPr/>
            <p:nvPr/>
          </p:nvSpPr>
          <p:spPr>
            <a:xfrm>
              <a:off x="1534446" y="194136"/>
              <a:ext cx="2089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7" name="Freihandform: Form 202"/>
            <p:cNvSpPr/>
            <p:nvPr/>
          </p:nvSpPr>
          <p:spPr>
            <a:xfrm>
              <a:off x="1580409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8" name="Freihandform: Form 203"/>
            <p:cNvSpPr/>
            <p:nvPr/>
          </p:nvSpPr>
          <p:spPr>
            <a:xfrm>
              <a:off x="1626693" y="233349"/>
              <a:ext cx="75855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79" name="Freihandform: Form 204"/>
            <p:cNvSpPr/>
            <p:nvPr/>
          </p:nvSpPr>
          <p:spPr>
            <a:xfrm>
              <a:off x="1720546" y="194457"/>
              <a:ext cx="7746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685" y="21547"/>
                  </a:lnTo>
                  <a:lnTo>
                    <a:pt x="15685" y="13097"/>
                  </a:lnTo>
                  <a:cubicBezTo>
                    <a:pt x="15685" y="10932"/>
                    <a:pt x="14520" y="9506"/>
                    <a:pt x="11024" y="9506"/>
                  </a:cubicBezTo>
                  <a:cubicBezTo>
                    <a:pt x="6991" y="9506"/>
                    <a:pt x="5826" y="11407"/>
                    <a:pt x="5826" y="13097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0" name="Freihandform: Form 205"/>
            <p:cNvSpPr/>
            <p:nvPr/>
          </p:nvSpPr>
          <p:spPr>
            <a:xfrm>
              <a:off x="1819865" y="233670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1" name="Freihandform: Form 206"/>
            <p:cNvSpPr/>
            <p:nvPr/>
          </p:nvSpPr>
          <p:spPr>
            <a:xfrm>
              <a:off x="1978644" y="201528"/>
              <a:ext cx="78106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2" name="Freihandform: Form 207"/>
            <p:cNvSpPr/>
            <p:nvPr/>
          </p:nvSpPr>
          <p:spPr>
            <a:xfrm>
              <a:off x="2060922" y="233670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754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3" name="Freihandform: Form 208"/>
            <p:cNvSpPr/>
            <p:nvPr/>
          </p:nvSpPr>
          <p:spPr>
            <a:xfrm>
              <a:off x="2163781" y="194457"/>
              <a:ext cx="79070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4" name="Freihandform: Form 209"/>
            <p:cNvSpPr/>
            <p:nvPr/>
          </p:nvSpPr>
          <p:spPr>
            <a:xfrm>
              <a:off x="2258278" y="235920"/>
              <a:ext cx="77462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5" name="Freihandform: Form 210"/>
            <p:cNvSpPr/>
            <p:nvPr/>
          </p:nvSpPr>
          <p:spPr>
            <a:xfrm>
              <a:off x="2362738" y="194136"/>
              <a:ext cx="20894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6" name="Freihandform: Form 211"/>
            <p:cNvSpPr/>
            <p:nvPr/>
          </p:nvSpPr>
          <p:spPr>
            <a:xfrm>
              <a:off x="2402273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7" name="Freihandform: Form 212"/>
            <p:cNvSpPr/>
            <p:nvPr/>
          </p:nvSpPr>
          <p:spPr>
            <a:xfrm>
              <a:off x="2474592" y="197350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216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88" name="Freihandform: Form 213"/>
            <p:cNvSpPr/>
            <p:nvPr/>
          </p:nvSpPr>
          <p:spPr>
            <a:xfrm>
              <a:off x="2567160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3490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49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50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49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0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50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50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0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50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50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0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51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50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0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51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51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1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51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51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1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51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51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1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52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52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2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52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52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2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52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52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52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2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53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53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32" name="Textebene 1…"/>
          <p:cNvSpPr txBox="1"/>
          <p:nvPr>
            <p:ph type="body" sz="quarter" idx="1" hasCustomPrompt="1"/>
          </p:nvPr>
        </p:nvSpPr>
        <p:spPr>
          <a:xfrm>
            <a:off x="948059" y="2354710"/>
            <a:ext cx="5039990" cy="2811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202499" indent="-202499">
              <a:defRPr sz="1800"/>
            </a:lvl2pPr>
            <a:lvl3pPr marL="411428" indent="-231428">
              <a:defRPr sz="1800"/>
            </a:lvl3pPr>
            <a:lvl4pPr marL="591428" indent="-231428">
              <a:defRPr sz="1800"/>
            </a:lvl4pPr>
            <a:lvl5pPr marL="809999" indent="-269999">
              <a:defRPr sz="1800"/>
            </a:lvl5pPr>
          </a:lstStyle>
          <a:p>
            <a:pPr/>
            <a:r>
              <a:t>Agendapunkt / Kapitelthema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33" name="Textplatzhalter 6"/>
          <p:cNvSpPr/>
          <p:nvPr>
            <p:ph type="body" sz="quarter" idx="21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3534" name="Textplatzhalter 6"/>
          <p:cNvSpPr/>
          <p:nvPr>
            <p:ph type="body" sz="quarter" idx="22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35" name="Textplatzhalter 6"/>
          <p:cNvSpPr/>
          <p:nvPr>
            <p:ph type="body" sz="quarter" idx="23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3536" name="Textplatzhalter 6"/>
          <p:cNvSpPr/>
          <p:nvPr>
            <p:ph type="body" sz="quarter" idx="24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37" name="Textplatzhalter 6"/>
          <p:cNvSpPr/>
          <p:nvPr>
            <p:ph type="body" sz="quarter" idx="25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3538" name="Textplatzhalter 6"/>
          <p:cNvSpPr/>
          <p:nvPr>
            <p:ph type="body" sz="quarter" idx="26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39" name="Textplatzhalter 6"/>
          <p:cNvSpPr/>
          <p:nvPr>
            <p:ph type="body" sz="quarter" idx="27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3540" name="Textplatzhalter 6"/>
          <p:cNvSpPr/>
          <p:nvPr>
            <p:ph type="body" sz="quarter" idx="28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41" name="Textplatzhalter 6"/>
          <p:cNvSpPr/>
          <p:nvPr>
            <p:ph type="body" sz="quarter" idx="29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3542" name="Textplatzhalter 6"/>
          <p:cNvSpPr/>
          <p:nvPr>
            <p:ph type="body" sz="quarter" idx="30" hasCustomPrompt="1"/>
          </p:nvPr>
        </p:nvSpPr>
        <p:spPr>
          <a:xfrm>
            <a:off x="6636190" y="1632184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43" name="Textplatzhalter 6"/>
          <p:cNvSpPr/>
          <p:nvPr>
            <p:ph type="body" sz="quarter" idx="31" hasCustomPrompt="1"/>
          </p:nvPr>
        </p:nvSpPr>
        <p:spPr>
          <a:xfrm>
            <a:off x="6206332" y="1632184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07 </a:t>
            </a:r>
          </a:p>
        </p:txBody>
      </p:sp>
      <p:sp>
        <p:nvSpPr>
          <p:cNvPr id="3544" name="Textplatzhalter 6"/>
          <p:cNvSpPr/>
          <p:nvPr>
            <p:ph type="body" sz="quarter" idx="32" hasCustomPrompt="1"/>
          </p:nvPr>
        </p:nvSpPr>
        <p:spPr>
          <a:xfrm>
            <a:off x="6636190" y="235553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45" name="Textplatzhalter 6"/>
          <p:cNvSpPr/>
          <p:nvPr>
            <p:ph type="body" sz="quarter" idx="33" hasCustomPrompt="1"/>
          </p:nvPr>
        </p:nvSpPr>
        <p:spPr>
          <a:xfrm>
            <a:off x="6206332" y="235553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08 </a:t>
            </a:r>
          </a:p>
        </p:txBody>
      </p:sp>
      <p:sp>
        <p:nvSpPr>
          <p:cNvPr id="3546" name="Textplatzhalter 6"/>
          <p:cNvSpPr/>
          <p:nvPr>
            <p:ph type="body" sz="quarter" idx="34" hasCustomPrompt="1"/>
          </p:nvPr>
        </p:nvSpPr>
        <p:spPr>
          <a:xfrm>
            <a:off x="6636190" y="452557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47" name="Textplatzhalter 6"/>
          <p:cNvSpPr/>
          <p:nvPr>
            <p:ph type="body" sz="quarter" idx="35" hasCustomPrompt="1"/>
          </p:nvPr>
        </p:nvSpPr>
        <p:spPr>
          <a:xfrm>
            <a:off x="6206332" y="4525579"/>
            <a:ext cx="30784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11 </a:t>
            </a:r>
          </a:p>
        </p:txBody>
      </p:sp>
      <p:sp>
        <p:nvSpPr>
          <p:cNvPr id="3548" name="Textplatzhalter 6"/>
          <p:cNvSpPr/>
          <p:nvPr>
            <p:ph type="body" sz="quarter" idx="36" hasCustomPrompt="1"/>
          </p:nvPr>
        </p:nvSpPr>
        <p:spPr>
          <a:xfrm>
            <a:off x="6636190" y="307888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49" name="Textplatzhalter 6"/>
          <p:cNvSpPr/>
          <p:nvPr>
            <p:ph type="body" sz="quarter" idx="37" hasCustomPrompt="1"/>
          </p:nvPr>
        </p:nvSpPr>
        <p:spPr>
          <a:xfrm>
            <a:off x="6206332" y="307888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09 </a:t>
            </a:r>
          </a:p>
        </p:txBody>
      </p:sp>
      <p:sp>
        <p:nvSpPr>
          <p:cNvPr id="3550" name="Textplatzhalter 6"/>
          <p:cNvSpPr/>
          <p:nvPr>
            <p:ph type="body" sz="quarter" idx="38" hasCustomPrompt="1"/>
          </p:nvPr>
        </p:nvSpPr>
        <p:spPr>
          <a:xfrm>
            <a:off x="6636190" y="3802231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51" name="Textplatzhalter 6"/>
          <p:cNvSpPr/>
          <p:nvPr>
            <p:ph type="body" sz="quarter" idx="39" hasCustomPrompt="1"/>
          </p:nvPr>
        </p:nvSpPr>
        <p:spPr>
          <a:xfrm>
            <a:off x="6206332" y="380223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10 </a:t>
            </a:r>
          </a:p>
        </p:txBody>
      </p:sp>
      <p:sp>
        <p:nvSpPr>
          <p:cNvPr id="3552" name="Textplatzhalter 6"/>
          <p:cNvSpPr/>
          <p:nvPr>
            <p:ph type="body" sz="quarter" idx="40" hasCustomPrompt="1"/>
          </p:nvPr>
        </p:nvSpPr>
        <p:spPr>
          <a:xfrm>
            <a:off x="6636190" y="524892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53" name="Textplatzhalter 6"/>
          <p:cNvSpPr/>
          <p:nvPr>
            <p:ph type="body" sz="quarter" idx="41" hasCustomPrompt="1"/>
          </p:nvPr>
        </p:nvSpPr>
        <p:spPr>
          <a:xfrm>
            <a:off x="6206332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12 </a:t>
            </a:r>
          </a:p>
        </p:txBody>
      </p:sp>
      <p:sp>
        <p:nvSpPr>
          <p:cNvPr id="355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555" name="Textplatzhalter 9"/>
          <p:cNvSpPr/>
          <p:nvPr>
            <p:ph type="body" sz="quarter" idx="4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  <p:sp>
        <p:nvSpPr>
          <p:cNvPr id="3556" name="Textplatzhalter 6"/>
          <p:cNvSpPr/>
          <p:nvPr>
            <p:ph type="body" sz="quarter" idx="4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557" name="Textplatzhalter 6"/>
          <p:cNvSpPr/>
          <p:nvPr>
            <p:ph type="body" sz="quarter" idx="4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3558" name="Bildplatzhalter 6"/>
          <p:cNvSpPr/>
          <p:nvPr>
            <p:ph type="pic" sz="quarter" idx="45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 | mit 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5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566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569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56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68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572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57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7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575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57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74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578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57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77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581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579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80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584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582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83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587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585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86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590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588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89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593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591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92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594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597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595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596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598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59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600" name="Bildplatzhalter 8"/>
          <p:cNvSpPr/>
          <p:nvPr>
            <p:ph type="pic" sz="half" idx="21"/>
          </p:nvPr>
        </p:nvSpPr>
        <p:spPr>
          <a:xfrm>
            <a:off x="6206328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01" name="Textebene 1…"/>
          <p:cNvSpPr txBox="1"/>
          <p:nvPr>
            <p:ph type="body" sz="quarter" idx="1"/>
          </p:nvPr>
        </p:nvSpPr>
        <p:spPr>
          <a:xfrm>
            <a:off x="6206328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602" name="Textplatzhalter 6"/>
          <p:cNvSpPr/>
          <p:nvPr>
            <p:ph type="body" sz="quarter" idx="22" hasCustomPrompt="1"/>
          </p:nvPr>
        </p:nvSpPr>
        <p:spPr>
          <a:xfrm>
            <a:off x="948059" y="2354710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03" name="Textplatzhalter 6"/>
          <p:cNvSpPr/>
          <p:nvPr>
            <p:ph type="body" sz="quarter" idx="23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3604" name="Textplatzhalter 6"/>
          <p:cNvSpPr/>
          <p:nvPr>
            <p:ph type="body" sz="quarter" idx="24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05" name="Textplatzhalter 6"/>
          <p:cNvSpPr/>
          <p:nvPr>
            <p:ph type="body" sz="quarter" idx="25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3606" name="Textplatzhalter 6"/>
          <p:cNvSpPr/>
          <p:nvPr>
            <p:ph type="body" sz="quarter" idx="26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07" name="Textplatzhalter 6"/>
          <p:cNvSpPr/>
          <p:nvPr>
            <p:ph type="body" sz="quarter" idx="27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3608" name="Textplatzhalter 6"/>
          <p:cNvSpPr/>
          <p:nvPr>
            <p:ph type="body" sz="quarter" idx="28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09" name="Textplatzhalter 6"/>
          <p:cNvSpPr/>
          <p:nvPr>
            <p:ph type="body" sz="quarter" idx="29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3610" name="Textplatzhalter 6"/>
          <p:cNvSpPr/>
          <p:nvPr>
            <p:ph type="body" sz="quarter" idx="30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11" name="Textplatzhalter 6"/>
          <p:cNvSpPr/>
          <p:nvPr>
            <p:ph type="body" sz="quarter" idx="31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3612" name="Textplatzhalter 6"/>
          <p:cNvSpPr/>
          <p:nvPr>
            <p:ph type="body" sz="quarter" idx="32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3613" name="Textplatzhalter 6"/>
          <p:cNvSpPr/>
          <p:nvPr>
            <p:ph type="body" sz="quarter" idx="33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7BB725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3614" name="Bildplatzhalter 6"/>
          <p:cNvSpPr/>
          <p:nvPr>
            <p:ph type="pic" sz="quarter" idx="3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1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616" name="Textplatzhalter 9"/>
          <p:cNvSpPr/>
          <p:nvPr>
            <p:ph type="body" sz="quarter" idx="3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apiteltrenner">
    <p:bg>
      <p:bgPr>
        <a:solidFill>
          <a:srgbClr val="7BB72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3" name="KapiteltrennerMehrzeilig möglich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KapiteltrennerMehrzeilig möglich</a:t>
            </a:r>
          </a:p>
        </p:txBody>
      </p:sp>
      <p:sp>
        <p:nvSpPr>
          <p:cNvPr id="362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625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626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627" name="Freihandform: Form 59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630" name="Gruppieren 57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628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29" name="Textfeld 61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633" name="Gruppieren 62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631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32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636" name="Gruppieren 65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634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35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639" name="Gruppieren 68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637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38" name="Textfeld 7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642" name="Gruppieren 71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640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41" name="Textfeld 73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645" name="Gruppieren 74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643" name="Gerader Verbinder 7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44" name="Textfeld 76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648" name="Gruppieren 77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646" name="Gerader Verbinder 78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47" name="Textfeld 79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651" name="Gruppieren 80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649" name="Gerader Verbinder 81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50" name="Textfeld 82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654" name="Gruppieren 8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652" name="Gerader Verbinder 84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53" name="Textfeld 85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655" name="Gerader Verbinder 86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658" name="Gruppieren 87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656" name="Gerader Verbinder 88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57" name="Textfeld 89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720" name="Grafik 3"/>
          <p:cNvGrpSpPr/>
          <p:nvPr/>
        </p:nvGrpSpPr>
        <p:grpSpPr>
          <a:xfrm>
            <a:off x="520163" y="293688"/>
            <a:ext cx="2623088" cy="328168"/>
            <a:chOff x="0" y="0"/>
            <a:chExt cx="2623086" cy="328167"/>
          </a:xfrm>
        </p:grpSpPr>
        <p:sp>
          <p:nvSpPr>
            <p:cNvPr id="3659" name="Freihandform: Form 91"/>
            <p:cNvSpPr/>
            <p:nvPr/>
          </p:nvSpPr>
          <p:spPr>
            <a:xfrm>
              <a:off x="0" y="6749"/>
              <a:ext cx="7842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0" name="Freihandform: Form 92"/>
            <p:cNvSpPr/>
            <p:nvPr/>
          </p:nvSpPr>
          <p:spPr>
            <a:xfrm>
              <a:off x="90639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1" name="Freihandform: Form 93"/>
            <p:cNvSpPr/>
            <p:nvPr/>
          </p:nvSpPr>
          <p:spPr>
            <a:xfrm>
              <a:off x="159744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2" name="Freihandform: Form 94"/>
            <p:cNvSpPr/>
            <p:nvPr/>
          </p:nvSpPr>
          <p:spPr>
            <a:xfrm>
              <a:off x="205706" y="39212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3" name="Freihandform: Form 95"/>
            <p:cNvSpPr/>
            <p:nvPr/>
          </p:nvSpPr>
          <p:spPr>
            <a:xfrm>
              <a:off x="306310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4" name="Freihandform: Form 96"/>
            <p:cNvSpPr/>
            <p:nvPr/>
          </p:nvSpPr>
          <p:spPr>
            <a:xfrm>
              <a:off x="41816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5" name="Freihandform: Form 97"/>
            <p:cNvSpPr/>
            <p:nvPr/>
          </p:nvSpPr>
          <p:spPr>
            <a:xfrm>
              <a:off x="487268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6" name="Freihandform: Form 98"/>
            <p:cNvSpPr/>
            <p:nvPr/>
          </p:nvSpPr>
          <p:spPr>
            <a:xfrm>
              <a:off x="533552" y="38891"/>
              <a:ext cx="75856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7" name="Freihandform: Form 99"/>
            <p:cNvSpPr/>
            <p:nvPr/>
          </p:nvSpPr>
          <p:spPr>
            <a:xfrm>
              <a:off x="627727" y="0"/>
              <a:ext cx="77142" cy="131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8" name="Freihandform: Form 100"/>
            <p:cNvSpPr/>
            <p:nvPr/>
          </p:nvSpPr>
          <p:spPr>
            <a:xfrm>
              <a:off x="728974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69" name="Freihandform: Form 101"/>
            <p:cNvSpPr/>
            <p:nvPr/>
          </p:nvSpPr>
          <p:spPr>
            <a:xfrm>
              <a:off x="784258" y="6749"/>
              <a:ext cx="115711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0" name="Freihandform: Form 102"/>
            <p:cNvSpPr/>
            <p:nvPr/>
          </p:nvSpPr>
          <p:spPr>
            <a:xfrm>
              <a:off x="918610" y="0"/>
              <a:ext cx="20894" cy="13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1" name="Freihandform: Form 103"/>
            <p:cNvSpPr/>
            <p:nvPr/>
          </p:nvSpPr>
          <p:spPr>
            <a:xfrm>
              <a:off x="96200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2" name="Freihandform: Form 104"/>
            <p:cNvSpPr/>
            <p:nvPr/>
          </p:nvSpPr>
          <p:spPr>
            <a:xfrm>
              <a:off x="1055534" y="41141"/>
              <a:ext cx="8614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3" name="Freihandform: Form 105"/>
            <p:cNvSpPr/>
            <p:nvPr/>
          </p:nvSpPr>
          <p:spPr>
            <a:xfrm>
              <a:off x="1152918" y="39212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827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4" name="Freihandform: Form 106"/>
            <p:cNvSpPr/>
            <p:nvPr/>
          </p:nvSpPr>
          <p:spPr>
            <a:xfrm>
              <a:off x="1256099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5" name="Freihandform: Form 107"/>
            <p:cNvSpPr/>
            <p:nvPr/>
          </p:nvSpPr>
          <p:spPr>
            <a:xfrm>
              <a:off x="1355416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6" name="Freihandform: Form 108"/>
            <p:cNvSpPr/>
            <p:nvPr/>
          </p:nvSpPr>
          <p:spPr>
            <a:xfrm>
              <a:off x="1462127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7" name="Freihandform: Form 109"/>
            <p:cNvSpPr/>
            <p:nvPr/>
          </p:nvSpPr>
          <p:spPr>
            <a:xfrm>
              <a:off x="156787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8" name="Freihandform: Form 110"/>
            <p:cNvSpPr/>
            <p:nvPr/>
          </p:nvSpPr>
          <p:spPr>
            <a:xfrm>
              <a:off x="1635050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9" name="Freihandform: Form 160"/>
            <p:cNvSpPr/>
            <p:nvPr/>
          </p:nvSpPr>
          <p:spPr>
            <a:xfrm>
              <a:off x="1705761" y="6749"/>
              <a:ext cx="97391" cy="126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0" name="Freihandform: Form 161"/>
            <p:cNvSpPr/>
            <p:nvPr/>
          </p:nvSpPr>
          <p:spPr>
            <a:xfrm>
              <a:off x="1831436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1" name="Freihandform: Form 162"/>
            <p:cNvSpPr/>
            <p:nvPr/>
          </p:nvSpPr>
          <p:spPr>
            <a:xfrm>
              <a:off x="1932361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2" name="Freihandform: Form 163"/>
            <p:cNvSpPr/>
            <p:nvPr/>
          </p:nvSpPr>
          <p:spPr>
            <a:xfrm>
              <a:off x="1973823" y="41463"/>
              <a:ext cx="87427" cy="8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3" name="Freihandform: Form 164"/>
            <p:cNvSpPr/>
            <p:nvPr/>
          </p:nvSpPr>
          <p:spPr>
            <a:xfrm>
              <a:off x="207089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4" name="Freihandform: Form 165"/>
            <p:cNvSpPr/>
            <p:nvPr/>
          </p:nvSpPr>
          <p:spPr>
            <a:xfrm>
              <a:off x="2176638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5" name="Freihandform: Form 166"/>
            <p:cNvSpPr/>
            <p:nvPr/>
          </p:nvSpPr>
          <p:spPr>
            <a:xfrm>
              <a:off x="2240600" y="38891"/>
              <a:ext cx="69427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6" name="Freihandform: Form 167"/>
            <p:cNvSpPr/>
            <p:nvPr/>
          </p:nvSpPr>
          <p:spPr>
            <a:xfrm>
              <a:off x="2329632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7" name="Freihandform: Form 168"/>
            <p:cNvSpPr/>
            <p:nvPr/>
          </p:nvSpPr>
          <p:spPr>
            <a:xfrm>
              <a:off x="2371417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8" name="Freihandform: Form 169"/>
            <p:cNvSpPr/>
            <p:nvPr/>
          </p:nvSpPr>
          <p:spPr>
            <a:xfrm>
              <a:off x="2443736" y="2892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69"/>
                    <a:pt x="5651" y="16812"/>
                  </a:cubicBezTo>
                  <a:cubicBezTo>
                    <a:pt x="5651" y="18142"/>
                    <a:pt x="7382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89" name="Freihandform: Form 170"/>
            <p:cNvSpPr/>
            <p:nvPr/>
          </p:nvSpPr>
          <p:spPr>
            <a:xfrm>
              <a:off x="2536304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0" name="Freihandform: Form 171"/>
            <p:cNvSpPr/>
            <p:nvPr/>
          </p:nvSpPr>
          <p:spPr>
            <a:xfrm>
              <a:off x="321" y="201207"/>
              <a:ext cx="9867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925" y="0"/>
                  </a:lnTo>
                  <a:lnTo>
                    <a:pt x="17027" y="15031"/>
                  </a:lnTo>
                  <a:lnTo>
                    <a:pt x="17097" y="15031"/>
                  </a:lnTo>
                  <a:lnTo>
                    <a:pt x="16956" y="0"/>
                  </a:lnTo>
                  <a:lnTo>
                    <a:pt x="21600" y="0"/>
                  </a:lnTo>
                  <a:lnTo>
                    <a:pt x="21600" y="21544"/>
                  </a:lnTo>
                  <a:lnTo>
                    <a:pt x="16816" y="21544"/>
                  </a:lnTo>
                  <a:lnTo>
                    <a:pt x="4714" y="6458"/>
                  </a:lnTo>
                  <a:lnTo>
                    <a:pt x="4644" y="6458"/>
                  </a:lnTo>
                  <a:lnTo>
                    <a:pt x="4714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1" name="Freihandform: Form 172"/>
            <p:cNvSpPr/>
            <p:nvPr/>
          </p:nvSpPr>
          <p:spPr>
            <a:xfrm>
              <a:off x="123102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2" name="Freihandform: Form 173"/>
            <p:cNvSpPr/>
            <p:nvPr/>
          </p:nvSpPr>
          <p:spPr>
            <a:xfrm>
              <a:off x="215670" y="206993"/>
              <a:ext cx="55928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3" name="Freihandform: Form 174"/>
            <p:cNvSpPr/>
            <p:nvPr/>
          </p:nvSpPr>
          <p:spPr>
            <a:xfrm>
              <a:off x="290239" y="235920"/>
              <a:ext cx="77463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4" name="Freihandform: Form 175"/>
            <p:cNvSpPr/>
            <p:nvPr/>
          </p:nvSpPr>
          <p:spPr>
            <a:xfrm>
              <a:off x="395021" y="233349"/>
              <a:ext cx="53999" cy="92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9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6" y="1204"/>
                    <a:pt x="13629" y="0"/>
                    <a:pt x="17743" y="0"/>
                  </a:cubicBezTo>
                  <a:cubicBezTo>
                    <a:pt x="18771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5" name="Freihandform: Form 176"/>
            <p:cNvSpPr/>
            <p:nvPr/>
          </p:nvSpPr>
          <p:spPr>
            <a:xfrm>
              <a:off x="462198" y="235920"/>
              <a:ext cx="12696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87" y="0"/>
                  </a:lnTo>
                  <a:lnTo>
                    <a:pt x="12468" y="0"/>
                  </a:lnTo>
                  <a:lnTo>
                    <a:pt x="15257" y="14580"/>
                  </a:lnTo>
                  <a:lnTo>
                    <a:pt x="15311" y="14580"/>
                  </a:lnTo>
                  <a:lnTo>
                    <a:pt x="17881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6" name="Freihandform: Form 177"/>
            <p:cNvSpPr/>
            <p:nvPr/>
          </p:nvSpPr>
          <p:spPr>
            <a:xfrm>
              <a:off x="604907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7" name="Freihandform: Form 178"/>
            <p:cNvSpPr/>
            <p:nvPr/>
          </p:nvSpPr>
          <p:spPr>
            <a:xfrm>
              <a:off x="648298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8" name="Freihandform: Form 179"/>
            <p:cNvSpPr/>
            <p:nvPr/>
          </p:nvSpPr>
          <p:spPr>
            <a:xfrm>
              <a:off x="731545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99" name="Freihandform: Form 180"/>
            <p:cNvSpPr/>
            <p:nvPr/>
          </p:nvSpPr>
          <p:spPr>
            <a:xfrm>
              <a:off x="817685" y="233670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0" name="Freihandform: Form 181"/>
            <p:cNvSpPr/>
            <p:nvPr/>
          </p:nvSpPr>
          <p:spPr>
            <a:xfrm>
              <a:off x="923110" y="233670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1" name="Freihandform: Form 182"/>
            <p:cNvSpPr/>
            <p:nvPr/>
          </p:nvSpPr>
          <p:spPr>
            <a:xfrm>
              <a:off x="1019214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2" name="Freihandform: Form 183"/>
            <p:cNvSpPr/>
            <p:nvPr/>
          </p:nvSpPr>
          <p:spPr>
            <a:xfrm>
              <a:off x="1105675" y="233349"/>
              <a:ext cx="75856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3" name="Freihandform: Form 184"/>
            <p:cNvSpPr/>
            <p:nvPr/>
          </p:nvSpPr>
          <p:spPr>
            <a:xfrm>
              <a:off x="1199529" y="194457"/>
              <a:ext cx="77141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4" name="Freihandform: Form 185"/>
            <p:cNvSpPr/>
            <p:nvPr/>
          </p:nvSpPr>
          <p:spPr>
            <a:xfrm>
              <a:off x="1297561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5" name="Freihandform: Form 186"/>
            <p:cNvSpPr/>
            <p:nvPr/>
          </p:nvSpPr>
          <p:spPr>
            <a:xfrm>
              <a:off x="1390772" y="193172"/>
              <a:ext cx="54964" cy="132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206"/>
                  </a:moveTo>
                  <a:cubicBezTo>
                    <a:pt x="20463" y="2996"/>
                    <a:pt x="19200" y="2891"/>
                    <a:pt x="17937" y="2891"/>
                  </a:cubicBezTo>
                  <a:cubicBezTo>
                    <a:pt x="14779" y="2891"/>
                    <a:pt x="13516" y="3574"/>
                    <a:pt x="13516" y="4940"/>
                  </a:cubicBezTo>
                  <a:lnTo>
                    <a:pt x="13516" y="6937"/>
                  </a:lnTo>
                  <a:lnTo>
                    <a:pt x="20589" y="6937"/>
                  </a:lnTo>
                  <a:lnTo>
                    <a:pt x="20589" y="9775"/>
                  </a:lnTo>
                  <a:lnTo>
                    <a:pt x="13642" y="9775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775"/>
                  </a:lnTo>
                  <a:lnTo>
                    <a:pt x="0" y="9775"/>
                  </a:lnTo>
                  <a:lnTo>
                    <a:pt x="0" y="6990"/>
                  </a:lnTo>
                  <a:lnTo>
                    <a:pt x="5432" y="6990"/>
                  </a:lnTo>
                  <a:lnTo>
                    <a:pt x="5432" y="4888"/>
                  </a:lnTo>
                  <a:cubicBezTo>
                    <a:pt x="5432" y="1839"/>
                    <a:pt x="8716" y="0"/>
                    <a:pt x="16674" y="0"/>
                  </a:cubicBezTo>
                  <a:cubicBezTo>
                    <a:pt x="18442" y="0"/>
                    <a:pt x="20210" y="105"/>
                    <a:pt x="21600" y="315"/>
                  </a:cubicBezTo>
                  <a:lnTo>
                    <a:pt x="21600" y="32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6" name="Freihandform: Form 187"/>
            <p:cNvSpPr/>
            <p:nvPr/>
          </p:nvSpPr>
          <p:spPr>
            <a:xfrm>
              <a:off x="1457306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7" name="Freihandform: Form 188"/>
            <p:cNvSpPr/>
            <p:nvPr/>
          </p:nvSpPr>
          <p:spPr>
            <a:xfrm>
              <a:off x="1534446" y="194136"/>
              <a:ext cx="2089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8" name="Freihandform: Form 189"/>
            <p:cNvSpPr/>
            <p:nvPr/>
          </p:nvSpPr>
          <p:spPr>
            <a:xfrm>
              <a:off x="1580409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9" name="Freihandform: Form 190"/>
            <p:cNvSpPr/>
            <p:nvPr/>
          </p:nvSpPr>
          <p:spPr>
            <a:xfrm>
              <a:off x="1626693" y="233349"/>
              <a:ext cx="75855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0" name="Freihandform: Form 191"/>
            <p:cNvSpPr/>
            <p:nvPr/>
          </p:nvSpPr>
          <p:spPr>
            <a:xfrm>
              <a:off x="1720546" y="194457"/>
              <a:ext cx="7746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685" y="21547"/>
                  </a:lnTo>
                  <a:lnTo>
                    <a:pt x="15685" y="13097"/>
                  </a:lnTo>
                  <a:cubicBezTo>
                    <a:pt x="15685" y="10932"/>
                    <a:pt x="14520" y="9506"/>
                    <a:pt x="11024" y="9506"/>
                  </a:cubicBezTo>
                  <a:cubicBezTo>
                    <a:pt x="6991" y="9506"/>
                    <a:pt x="5826" y="11407"/>
                    <a:pt x="5826" y="13097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1" name="Freihandform: Form 192"/>
            <p:cNvSpPr/>
            <p:nvPr/>
          </p:nvSpPr>
          <p:spPr>
            <a:xfrm>
              <a:off x="1819865" y="233670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2" name="Freihandform: Form 193"/>
            <p:cNvSpPr/>
            <p:nvPr/>
          </p:nvSpPr>
          <p:spPr>
            <a:xfrm>
              <a:off x="1978644" y="201528"/>
              <a:ext cx="78106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3" name="Freihandform: Form 194"/>
            <p:cNvSpPr/>
            <p:nvPr/>
          </p:nvSpPr>
          <p:spPr>
            <a:xfrm>
              <a:off x="2060922" y="233670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754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4" name="Freihandform: Form 195"/>
            <p:cNvSpPr/>
            <p:nvPr/>
          </p:nvSpPr>
          <p:spPr>
            <a:xfrm>
              <a:off x="2163781" y="194457"/>
              <a:ext cx="79070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5" name="Freihandform: Form 196"/>
            <p:cNvSpPr/>
            <p:nvPr/>
          </p:nvSpPr>
          <p:spPr>
            <a:xfrm>
              <a:off x="2258278" y="235920"/>
              <a:ext cx="77462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6" name="Freihandform: Form 197"/>
            <p:cNvSpPr/>
            <p:nvPr/>
          </p:nvSpPr>
          <p:spPr>
            <a:xfrm>
              <a:off x="2362738" y="194136"/>
              <a:ext cx="20894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7" name="Freihandform: Form 198"/>
            <p:cNvSpPr/>
            <p:nvPr/>
          </p:nvSpPr>
          <p:spPr>
            <a:xfrm>
              <a:off x="2402273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8" name="Freihandform: Form 199"/>
            <p:cNvSpPr/>
            <p:nvPr/>
          </p:nvSpPr>
          <p:spPr>
            <a:xfrm>
              <a:off x="2474592" y="197350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216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19" name="Freihandform: Form 200"/>
            <p:cNvSpPr/>
            <p:nvPr/>
          </p:nvSpPr>
          <p:spPr>
            <a:xfrm>
              <a:off x="2567160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72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73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72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3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73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73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3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73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73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3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74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73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3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74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74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4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74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74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4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74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74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4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75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75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5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75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75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5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75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75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75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5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76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76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62" name="Textebene 1…"/>
          <p:cNvSpPr txBox="1"/>
          <p:nvPr>
            <p:ph type="body" idx="1"/>
          </p:nvPr>
        </p:nvSpPr>
        <p:spPr>
          <a:xfrm>
            <a:off x="518317" y="1631156"/>
            <a:ext cx="11157746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76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764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765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77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77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77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7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77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77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7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78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78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8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78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78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8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78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78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8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79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78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9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79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79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9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79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79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9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80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79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79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80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80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80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0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80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0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807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808" name="Textplatzhalter 6"/>
          <p:cNvSpPr/>
          <p:nvPr>
            <p:ph type="body" sz="half" idx="21"/>
          </p:nvPr>
        </p:nvSpPr>
        <p:spPr>
          <a:xfrm>
            <a:off x="620632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0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810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811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dr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81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82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82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2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82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82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2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82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82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2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83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82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3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83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83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3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83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83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3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84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83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3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84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84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4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84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84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4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84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85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84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4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851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5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85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854" name="Textebene 1…"/>
          <p:cNvSpPr txBox="1"/>
          <p:nvPr>
            <p:ph type="body" sz="quarter" idx="1"/>
          </p:nvPr>
        </p:nvSpPr>
        <p:spPr>
          <a:xfrm>
            <a:off x="518318" y="1631157"/>
            <a:ext cx="3568821" cy="4569618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855" name="Textplatzhalter 6"/>
          <p:cNvSpPr/>
          <p:nvPr>
            <p:ph type="body" sz="quarter" idx="21"/>
          </p:nvPr>
        </p:nvSpPr>
        <p:spPr>
          <a:xfrm>
            <a:off x="8107242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56" name="Textplatzhalter 6"/>
          <p:cNvSpPr/>
          <p:nvPr>
            <p:ph type="body" sz="quarter" idx="22"/>
          </p:nvPr>
        </p:nvSpPr>
        <p:spPr>
          <a:xfrm>
            <a:off x="4312780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57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858" name="Textplatzhalter 9"/>
          <p:cNvSpPr/>
          <p:nvPr>
            <p:ph type="body" sz="quarter" idx="24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- Bild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5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866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869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867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68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872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87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7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875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87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74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878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87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77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881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879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80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884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882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83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887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885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86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890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888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89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893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891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92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894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897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895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896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898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89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900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0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902" name="Bildplatzhalter 8"/>
          <p:cNvSpPr/>
          <p:nvPr>
            <p:ph type="pic" sz="half" idx="21"/>
          </p:nvPr>
        </p:nvSpPr>
        <p:spPr>
          <a:xfrm>
            <a:off x="620632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03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04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- 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91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391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91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1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91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91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1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92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91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2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92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92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2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92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92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2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93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92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2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93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93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3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93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93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3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93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93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3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94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94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94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4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94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3945" name="Bildplatzhalter 8"/>
          <p:cNvSpPr/>
          <p:nvPr>
            <p:ph type="pic" sz="half" idx="21"/>
          </p:nvPr>
        </p:nvSpPr>
        <p:spPr>
          <a:xfrm>
            <a:off x="51831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4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947" name="Textebene 1…"/>
          <p:cNvSpPr txBox="1"/>
          <p:nvPr>
            <p:ph type="body" sz="half" idx="1"/>
          </p:nvPr>
        </p:nvSpPr>
        <p:spPr>
          <a:xfrm>
            <a:off x="6206330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4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949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50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dr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7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6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7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7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7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7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8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7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8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8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8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8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8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8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9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9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9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9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9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9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9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00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0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0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03" name="Textebene 1…"/>
          <p:cNvSpPr txBox="1"/>
          <p:nvPr>
            <p:ph type="body" sz="quarter" idx="1"/>
          </p:nvPr>
        </p:nvSpPr>
        <p:spPr>
          <a:xfrm>
            <a:off x="518318" y="1631157"/>
            <a:ext cx="3568821" cy="4569618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4" name="Textplatzhalter 6"/>
          <p:cNvSpPr/>
          <p:nvPr>
            <p:ph type="body" sz="quarter" idx="21"/>
          </p:nvPr>
        </p:nvSpPr>
        <p:spPr>
          <a:xfrm>
            <a:off x="8107242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05" name="Textplatzhalter 6"/>
          <p:cNvSpPr/>
          <p:nvPr>
            <p:ph type="body" sz="quarter" idx="22"/>
          </p:nvPr>
        </p:nvSpPr>
        <p:spPr>
          <a:xfrm>
            <a:off x="4312780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06" name="Textplatzhalter 9"/>
          <p:cNvSpPr/>
          <p:nvPr>
            <p:ph type="body" sz="quarter" idx="23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507" name="Bildplatzhalter 6"/>
          <p:cNvSpPr/>
          <p:nvPr>
            <p:ph type="pic" sz="quarter" idx="2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mit Stör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7" name="Bildplatzhalter 8"/>
          <p:cNvSpPr/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58" name="Textebene 1…"/>
          <p:cNvSpPr txBox="1"/>
          <p:nvPr>
            <p:ph type="body" sz="quarter" idx="1"/>
          </p:nvPr>
        </p:nvSpPr>
        <p:spPr>
          <a:xfrm>
            <a:off x="518318" y="3431380"/>
            <a:ext cx="3571201" cy="2769395"/>
          </a:xfrm>
          <a:prstGeom prst="rect">
            <a:avLst/>
          </a:prstGeom>
          <a:solidFill>
            <a:srgbClr val="FFFFFF"/>
          </a:solidFill>
        </p:spPr>
        <p:txBody>
          <a:bodyPr lIns="179999" tIns="179999" rIns="179999" bIns="179999"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3961" name="Gruppieren 3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959" name="Gerader Verbinder 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60" name="Textfeld 5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3964" name="Gruppieren 7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396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63" name="Textfeld 1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3967" name="Gruppieren 11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3965" name="Gerader Verbinder 1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66" name="Textfeld 13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3970" name="Gruppieren 14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396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6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3973" name="Gruppieren 17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397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72" name="Textfeld 19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3976" name="Gruppieren 20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397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75" name="Textfeld 22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3979" name="Gruppieren 23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3977" name="Gerader Verbinder 24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78" name="Textfeld 25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982" name="Gruppieren 26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3980" name="Gerader Verbinder 27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81" name="Textfeld 28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985" name="Gruppieren 29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983" name="Gerader Verbinder 30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84" name="Textfeld 31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986" name="Gerader Verbinder 32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989" name="Gruppieren 33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987" name="Gerader Verbinder 34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988" name="Textfeld 35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3990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1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99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00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399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0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00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00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0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00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00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0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01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00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0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01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01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1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01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01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1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01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01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1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02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02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2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02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02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2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02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02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02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2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03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03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03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033" name="Bildplatzhalter 8"/>
          <p:cNvSpPr/>
          <p:nvPr>
            <p:ph type="pic" idx="21"/>
          </p:nvPr>
        </p:nvSpPr>
        <p:spPr>
          <a:xfrm>
            <a:off x="518317" y="1631156"/>
            <a:ext cx="11157747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034" name="Textebene 1…"/>
          <p:cNvSpPr txBox="1"/>
          <p:nvPr>
            <p:ph type="body" sz="quarter" idx="1"/>
          </p:nvPr>
        </p:nvSpPr>
        <p:spPr>
          <a:xfrm>
            <a:off x="518317" y="5690270"/>
            <a:ext cx="11157747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35" name="Bildplatzhalter 6"/>
          <p:cNvSpPr/>
          <p:nvPr>
            <p:ph type="pic" sz="quarter" idx="22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036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2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04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04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04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4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05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04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4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05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05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5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05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05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5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05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05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5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06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06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6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06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06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6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06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06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6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07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06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7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07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07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07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7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07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07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07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079" name="Bildplatzhalter 8"/>
          <p:cNvSpPr/>
          <p:nvPr>
            <p:ph type="pic" sz="half" idx="21"/>
          </p:nvPr>
        </p:nvSpPr>
        <p:spPr>
          <a:xfrm>
            <a:off x="518317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080" name="Textebene 1…"/>
          <p:cNvSpPr txBox="1"/>
          <p:nvPr>
            <p:ph type="body" sz="quarter" idx="1"/>
          </p:nvPr>
        </p:nvSpPr>
        <p:spPr>
          <a:xfrm>
            <a:off x="518317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81" name="Bildplatzhalter 8"/>
          <p:cNvSpPr/>
          <p:nvPr>
            <p:ph type="pic" sz="half" idx="22"/>
          </p:nvPr>
        </p:nvSpPr>
        <p:spPr>
          <a:xfrm>
            <a:off x="6206330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082" name="Textplatzhalter 10"/>
          <p:cNvSpPr/>
          <p:nvPr>
            <p:ph type="body" sz="quarter" idx="23"/>
          </p:nvPr>
        </p:nvSpPr>
        <p:spPr>
          <a:xfrm>
            <a:off x="6206330" y="5690270"/>
            <a:ext cx="5469733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4083" name="Bildplatzhalter 6"/>
          <p:cNvSpPr/>
          <p:nvPr>
            <p:ph type="pic" sz="quarter" idx="24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084" name="Textplatzhalter 9"/>
          <p:cNvSpPr/>
          <p:nvPr>
            <p:ph type="body" sz="quarter" idx="25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3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09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09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09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9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09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09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09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10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09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0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10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10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0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10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10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0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11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10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0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11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11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1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11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11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1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11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11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1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12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12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12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2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12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12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12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127" name="Bildplatzhalter 8"/>
          <p:cNvSpPr/>
          <p:nvPr>
            <p:ph type="pic" sz="quarter" idx="21"/>
          </p:nvPr>
        </p:nvSpPr>
        <p:spPr>
          <a:xfrm>
            <a:off x="518317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128" name="Textebene 1…"/>
          <p:cNvSpPr txBox="1"/>
          <p:nvPr>
            <p:ph type="body" sz="quarter" idx="1"/>
          </p:nvPr>
        </p:nvSpPr>
        <p:spPr>
          <a:xfrm>
            <a:off x="518317" y="5690270"/>
            <a:ext cx="3569759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129" name="Bildplatzhalter 8"/>
          <p:cNvSpPr/>
          <p:nvPr>
            <p:ph type="pic" sz="quarter" idx="22"/>
          </p:nvPr>
        </p:nvSpPr>
        <p:spPr>
          <a:xfrm>
            <a:off x="8106305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130" name="Textplatzhalter 10"/>
          <p:cNvSpPr/>
          <p:nvPr>
            <p:ph type="body" sz="quarter" idx="23"/>
          </p:nvPr>
        </p:nvSpPr>
        <p:spPr>
          <a:xfrm>
            <a:off x="8106305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4131" name="Bildplatzhalter 8"/>
          <p:cNvSpPr/>
          <p:nvPr>
            <p:ph type="pic" sz="quarter" idx="24"/>
          </p:nvPr>
        </p:nvSpPr>
        <p:spPr>
          <a:xfrm>
            <a:off x="4312310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132" name="Textplatzhalter 10"/>
          <p:cNvSpPr/>
          <p:nvPr>
            <p:ph type="body" sz="quarter" idx="25"/>
          </p:nvPr>
        </p:nvSpPr>
        <p:spPr>
          <a:xfrm>
            <a:off x="4312310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4133" name="Bildplatzhalter 6"/>
          <p:cNvSpPr/>
          <p:nvPr>
            <p:ph type="pic" sz="quarter" idx="26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134" name="Textplatzhalter 9"/>
          <p:cNvSpPr/>
          <p:nvPr>
            <p:ph type="body" sz="quarter" idx="27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4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14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14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4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14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14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4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15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14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5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15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15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5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15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15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5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16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15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5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16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16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6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16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16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6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16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16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6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17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17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17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7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17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17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176" name="Textebene 1…"/>
          <p:cNvSpPr txBox="1"/>
          <p:nvPr>
            <p:ph type="body" idx="1" hasCustomPrompt="1"/>
          </p:nvPr>
        </p:nvSpPr>
        <p:spPr>
          <a:xfrm>
            <a:off x="518317" y="1631156"/>
            <a:ext cx="11155367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17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178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179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18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19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18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8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19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19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9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19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19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9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19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19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19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20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20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0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20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20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0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20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20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0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21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20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1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21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21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1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21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21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21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1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21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22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221" name="Textebene 1…"/>
          <p:cNvSpPr txBox="1"/>
          <p:nvPr>
            <p:ph type="body" sz="half" idx="1" hasCustomPrompt="1"/>
          </p:nvPr>
        </p:nvSpPr>
        <p:spPr>
          <a:xfrm>
            <a:off x="518317" y="1631156"/>
            <a:ext cx="5469734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22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223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224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mit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3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23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23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3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23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23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3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24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23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4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24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24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4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24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24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4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25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24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4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25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25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5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25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25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5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25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25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5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26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26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26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6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26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26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266" name="Textebene 1…"/>
          <p:cNvSpPr txBox="1"/>
          <p:nvPr>
            <p:ph type="body" sz="quarter" idx="1"/>
          </p:nvPr>
        </p:nvSpPr>
        <p:spPr>
          <a:xfrm>
            <a:off x="8104861" y="1631156"/>
            <a:ext cx="3571200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26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268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269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Grün">
    <p:bg>
      <p:bgPr>
        <a:solidFill>
          <a:srgbClr val="7BB72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27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278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79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80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281" name="Freihandform: Form 60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282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grpSp>
        <p:nvGrpSpPr>
          <p:cNvPr id="4285" name="Gruppieren 10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283" name="Gerader Verbinder 1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84" name="Textfeld 1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288" name="Gruppieren 1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286" name="Gerader Verbinder 1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87" name="Textfeld 15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291" name="Gruppieren 16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289" name="Gerader Verbinder 1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90" name="Textfeld 18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294" name="Gruppieren 19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292" name="Gerader Verbinder 2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93" name="Textfeld 2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297" name="Gruppieren 22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295" name="Gerader Verbinder 2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96" name="Textfeld 24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300" name="Gruppieren 25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298" name="Gerader Verbinder 2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299" name="Textfeld 27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303" name="Gruppieren 28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301" name="Gerader Verbinder 29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02" name="Textfeld 30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306" name="Gruppieren 31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304" name="Gerader Verbinder 32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05" name="Textfeld 33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309" name="Gruppieren 34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307" name="Gerader Verbinder 35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08" name="Textfeld 36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310" name="Gerader Verbinder 37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313" name="Gruppieren 38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311" name="Gerader Verbinder 39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12" name="Textfeld 40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weiß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2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32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32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2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32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32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2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33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32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2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33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33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3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33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33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3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33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33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3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34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34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4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34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34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4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34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34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4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34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35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35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5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353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35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35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356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357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66141"/>
                </a:solidFill>
              </a:defRPr>
            </a:lvl1pPr>
            <a:lvl2pPr>
              <a:defRPr>
                <a:solidFill>
                  <a:srgbClr val="266141"/>
                </a:solidFill>
              </a:defRPr>
            </a:lvl2pPr>
            <a:lvl3pPr>
              <a:defRPr>
                <a:solidFill>
                  <a:srgbClr val="266141"/>
                </a:solidFill>
              </a:defRPr>
            </a:lvl3pPr>
            <a:lvl4pPr>
              <a:defRPr>
                <a:solidFill>
                  <a:srgbClr val="266141"/>
                </a:solidFill>
              </a:defRPr>
            </a:lvl4pPr>
            <a:lvl5pPr>
              <a:defRPr>
                <a:solidFill>
                  <a:srgbClr val="266141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Zita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36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7BB725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36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36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6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37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36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7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37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37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7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37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37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7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38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37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7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38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38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8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38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38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8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38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38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8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39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39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9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39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39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39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39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397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39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66141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39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400" name="Rechteck 6"/>
          <p:cNvSpPr/>
          <p:nvPr/>
        </p:nvSpPr>
        <p:spPr>
          <a:xfrm>
            <a:off x="518316" y="1631155"/>
            <a:ext cx="11157748" cy="4569620"/>
          </a:xfrm>
          <a:prstGeom prst="rect">
            <a:avLst/>
          </a:prstGeom>
          <a:solidFill>
            <a:srgbClr val="B0CCB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lnSpc>
                <a:spcPct val="110000"/>
              </a:lnSpc>
              <a:spcBef>
                <a:spcPts val="1200"/>
              </a:spcBef>
              <a:defRPr sz="1600">
                <a:solidFill>
                  <a:srgbClr val="FFFFFF"/>
                </a:solidFill>
              </a:defRPr>
            </a:pPr>
          </a:p>
        </p:txBody>
      </p:sp>
      <p:sp>
        <p:nvSpPr>
          <p:cNvPr id="4401" name="Textebene 1…"/>
          <p:cNvSpPr txBox="1"/>
          <p:nvPr>
            <p:ph type="body" sz="quarter" idx="1" hasCustomPrompt="1"/>
          </p:nvPr>
        </p:nvSpPr>
        <p:spPr>
          <a:xfrm>
            <a:off x="2497190" y="2835963"/>
            <a:ext cx="7200001" cy="2160001"/>
          </a:xfrm>
          <a:prstGeom prst="rect">
            <a:avLst/>
          </a:prstGeom>
        </p:spPr>
        <p:txBody>
          <a:bodyPr anchor="ctr"/>
          <a:lstStyle>
            <a:lvl1pPr algn="ctr">
              <a:defRPr i="1" sz="2000"/>
            </a:lvl1pPr>
            <a:lvl2pPr marL="0" indent="0" algn="ctr">
              <a:buSzTx/>
              <a:buNone/>
              <a:defRPr i="1" sz="2000"/>
            </a:lvl2pPr>
            <a:lvl3pPr marL="437142" indent="-257142" algn="ctr">
              <a:defRPr i="1" sz="2000"/>
            </a:lvl3pPr>
            <a:lvl4pPr marL="617142" indent="-257142" algn="ctr">
              <a:defRPr i="1" sz="2000"/>
            </a:lvl4pPr>
            <a:lvl5pPr marL="839999" indent="-300000" algn="ctr">
              <a:defRPr i="1" sz="2000"/>
            </a:lvl5pPr>
          </a:lstStyle>
          <a:p>
            <a:pPr/>
            <a:r>
              <a:t>„Mastertextformat bearbeiten“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02" name="Bildplatzhalter 6"/>
          <p:cNvSpPr/>
          <p:nvPr>
            <p:ph type="pic" sz="quarter" idx="21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403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66141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- Bild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1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1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2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1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2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2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2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2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3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2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3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3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3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3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3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3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4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4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4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4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4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47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4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49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5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51" name="Textplatzhalter 9"/>
          <p:cNvSpPr/>
          <p:nvPr>
            <p:ph type="body" sz="quarter" idx="21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552" name="Bildplatzhalter 8"/>
          <p:cNvSpPr/>
          <p:nvPr>
            <p:ph type="pic" sz="half" idx="22"/>
          </p:nvPr>
        </p:nvSpPr>
        <p:spPr>
          <a:xfrm>
            <a:off x="620632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53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chlussfolie">
    <p:bg>
      <p:bgPr>
        <a:solidFill>
          <a:srgbClr val="7BB72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0" name="Textebene 1…"/>
          <p:cNvSpPr txBox="1"/>
          <p:nvPr>
            <p:ph type="body" idx="1" hasCustomPrompt="1"/>
          </p:nvPr>
        </p:nvSpPr>
        <p:spPr>
          <a:xfrm>
            <a:off x="0" y="1628775"/>
            <a:ext cx="12192000" cy="5229225"/>
          </a:xfrm>
          <a:prstGeom prst="rect">
            <a:avLst/>
          </a:prstGeom>
          <a:gradFill>
            <a:gsLst>
              <a:gs pos="5000">
                <a:srgbClr val="7BB725"/>
              </a:gs>
              <a:gs pos="50000">
                <a:srgbClr val="7BB725">
                  <a:alpha val="50000"/>
                </a:srgbClr>
              </a:gs>
              <a:gs pos="100000">
                <a:srgbClr val="7BB725">
                  <a:alpha val="20000"/>
                </a:srgbClr>
              </a:gs>
            </a:gsLst>
            <a:lin ang="5400000"/>
          </a:gradFill>
        </p:spPr>
        <p:txBody>
          <a:bodyPr/>
          <a:lstStyle>
            <a:lvl1pPr>
              <a:defRPr b="1" sz="4000">
                <a:solidFill>
                  <a:srgbClr val="FFFFFF"/>
                </a:solidFill>
              </a:defRPr>
            </a:lvl1pPr>
            <a:lvl2pPr marL="450000" indent="-450000">
              <a:defRPr b="1" sz="4000">
                <a:solidFill>
                  <a:srgbClr val="FFFFFF"/>
                </a:solidFill>
              </a:defRPr>
            </a:lvl2pPr>
            <a:lvl3pPr marL="694285" indent="-514285">
              <a:defRPr b="1" sz="4000">
                <a:solidFill>
                  <a:srgbClr val="FFFFFF"/>
                </a:solidFill>
              </a:defRPr>
            </a:lvl3pPr>
            <a:lvl4pPr marL="874285" indent="-514285">
              <a:defRPr b="1" sz="4000">
                <a:solidFill>
                  <a:srgbClr val="FFFFFF"/>
                </a:solidFill>
              </a:defRPr>
            </a:lvl4pPr>
            <a:lvl5pPr marL="1139999" indent="-600000">
              <a:defRPr b="1" sz="4000">
                <a:solidFill>
                  <a:srgbClr val="FFFFFF"/>
                </a:solidFill>
              </a:defRPr>
            </a:lvl5pPr>
          </a:lstStyle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411" name="Bildplatzhalter 60"/>
          <p:cNvSpPr/>
          <p:nvPr>
            <p:ph type="pic" idx="21"/>
          </p:nvPr>
        </p:nvSpPr>
        <p:spPr>
          <a:xfrm>
            <a:off x="0" y="1628775"/>
            <a:ext cx="12192000" cy="52292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412" name="Rechteck 59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6614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13" name="Textplatzhalter 64"/>
          <p:cNvSpPr/>
          <p:nvPr>
            <p:ph type="body" sz="half" idx="22" hasCustomPrompt="1"/>
          </p:nvPr>
        </p:nvSpPr>
        <p:spPr>
          <a:xfrm>
            <a:off x="518316" y="2647985"/>
            <a:ext cx="11157747" cy="1562032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b="1" sz="4800">
                <a:solidFill>
                  <a:srgbClr val="FFFFFF"/>
                </a:solidFill>
              </a:defRPr>
            </a:lvl1pPr>
          </a:lstStyle>
          <a:p>
            <a:pPr/>
            <a:r>
              <a:t>Vielen Dank für Ihre Aufmerksamkeit!</a:t>
            </a:r>
          </a:p>
        </p:txBody>
      </p:sp>
      <p:sp>
        <p:nvSpPr>
          <p:cNvPr id="4414" name="Freihandform: Form 57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417" name="Gruppieren 55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415" name="Gerader Verbinder 6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16" name="Textfeld 6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420" name="Gruppieren 6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418" name="Gerader Verbinder 6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19" name="Textfeld 6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423" name="Gruppieren 6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421" name="Gerader Verbinder 6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22" name="Textfeld 6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426" name="Gruppieren 7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424" name="Gerader Verbinder 7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25" name="Textfeld 7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429" name="Gruppieren 7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427" name="Gerader Verbinder 7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28" name="Textfeld 7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432" name="Gruppieren 7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430" name="Gerader Verbinder 7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31" name="Textfeld 7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435" name="Gruppieren 7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433" name="Gerader Verbinder 8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34" name="Textfeld 8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438" name="Gruppieren 8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436" name="Gerader Verbinder 8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37" name="Textfeld 8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441" name="Gruppieren 85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439" name="Gerader Verbinder 8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40" name="Textfeld 8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442" name="Gerader Verbinder 88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445" name="Gruppieren 89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443" name="Gerader Verbinder 90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444" name="Textfeld 91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507" name="Grafik 3"/>
          <p:cNvGrpSpPr/>
          <p:nvPr/>
        </p:nvGrpSpPr>
        <p:grpSpPr>
          <a:xfrm>
            <a:off x="520163" y="293688"/>
            <a:ext cx="2623088" cy="328168"/>
            <a:chOff x="0" y="0"/>
            <a:chExt cx="2623086" cy="328167"/>
          </a:xfrm>
        </p:grpSpPr>
        <p:sp>
          <p:nvSpPr>
            <p:cNvPr id="4446" name="Freihandform: Form 93"/>
            <p:cNvSpPr/>
            <p:nvPr/>
          </p:nvSpPr>
          <p:spPr>
            <a:xfrm>
              <a:off x="0" y="6749"/>
              <a:ext cx="7842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47" name="Freihandform: Form 94"/>
            <p:cNvSpPr/>
            <p:nvPr/>
          </p:nvSpPr>
          <p:spPr>
            <a:xfrm>
              <a:off x="90639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48" name="Freihandform: Form 95"/>
            <p:cNvSpPr/>
            <p:nvPr/>
          </p:nvSpPr>
          <p:spPr>
            <a:xfrm>
              <a:off x="159744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49" name="Freihandform: Form 96"/>
            <p:cNvSpPr/>
            <p:nvPr/>
          </p:nvSpPr>
          <p:spPr>
            <a:xfrm>
              <a:off x="205706" y="39212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0" name="Freihandform: Form 97"/>
            <p:cNvSpPr/>
            <p:nvPr/>
          </p:nvSpPr>
          <p:spPr>
            <a:xfrm>
              <a:off x="306310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1" name="Freihandform: Form 98"/>
            <p:cNvSpPr/>
            <p:nvPr/>
          </p:nvSpPr>
          <p:spPr>
            <a:xfrm>
              <a:off x="41816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2" name="Freihandform: Form 99"/>
            <p:cNvSpPr/>
            <p:nvPr/>
          </p:nvSpPr>
          <p:spPr>
            <a:xfrm>
              <a:off x="487268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3" name="Freihandform: Form 100"/>
            <p:cNvSpPr/>
            <p:nvPr/>
          </p:nvSpPr>
          <p:spPr>
            <a:xfrm>
              <a:off x="533552" y="38891"/>
              <a:ext cx="75856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4" name="Freihandform: Form 101"/>
            <p:cNvSpPr/>
            <p:nvPr/>
          </p:nvSpPr>
          <p:spPr>
            <a:xfrm>
              <a:off x="627727" y="0"/>
              <a:ext cx="77142" cy="131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5" name="Freihandform: Form 102"/>
            <p:cNvSpPr/>
            <p:nvPr/>
          </p:nvSpPr>
          <p:spPr>
            <a:xfrm>
              <a:off x="728974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6" name="Freihandform: Form 103"/>
            <p:cNvSpPr/>
            <p:nvPr/>
          </p:nvSpPr>
          <p:spPr>
            <a:xfrm>
              <a:off x="784258" y="6749"/>
              <a:ext cx="115711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7" name="Freihandform: Form 104"/>
            <p:cNvSpPr/>
            <p:nvPr/>
          </p:nvSpPr>
          <p:spPr>
            <a:xfrm>
              <a:off x="918610" y="0"/>
              <a:ext cx="20894" cy="13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8" name="Freihandform: Form 105"/>
            <p:cNvSpPr/>
            <p:nvPr/>
          </p:nvSpPr>
          <p:spPr>
            <a:xfrm>
              <a:off x="96200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59" name="Freihandform: Form 106"/>
            <p:cNvSpPr/>
            <p:nvPr/>
          </p:nvSpPr>
          <p:spPr>
            <a:xfrm>
              <a:off x="1055534" y="41141"/>
              <a:ext cx="8614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0" name="Freihandform: Form 107"/>
            <p:cNvSpPr/>
            <p:nvPr/>
          </p:nvSpPr>
          <p:spPr>
            <a:xfrm>
              <a:off x="1152918" y="39212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827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1" name="Freihandform: Form 108"/>
            <p:cNvSpPr/>
            <p:nvPr/>
          </p:nvSpPr>
          <p:spPr>
            <a:xfrm>
              <a:off x="1256099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2" name="Freihandform: Form 109"/>
            <p:cNvSpPr/>
            <p:nvPr/>
          </p:nvSpPr>
          <p:spPr>
            <a:xfrm>
              <a:off x="1355416" y="0"/>
              <a:ext cx="83891" cy="1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3" name="Freihandform: Form 110"/>
            <p:cNvSpPr/>
            <p:nvPr/>
          </p:nvSpPr>
          <p:spPr>
            <a:xfrm>
              <a:off x="1462127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4" name="Freihandform: Form 111"/>
            <p:cNvSpPr/>
            <p:nvPr/>
          </p:nvSpPr>
          <p:spPr>
            <a:xfrm>
              <a:off x="1567873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5" name="Freihandform: Form 112"/>
            <p:cNvSpPr/>
            <p:nvPr/>
          </p:nvSpPr>
          <p:spPr>
            <a:xfrm>
              <a:off x="1635050" y="66211"/>
              <a:ext cx="44035" cy="19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6" name="Freihandform: Form 161"/>
            <p:cNvSpPr/>
            <p:nvPr/>
          </p:nvSpPr>
          <p:spPr>
            <a:xfrm>
              <a:off x="1705761" y="6749"/>
              <a:ext cx="97391" cy="126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7" name="Freihandform: Form 162"/>
            <p:cNvSpPr/>
            <p:nvPr/>
          </p:nvSpPr>
          <p:spPr>
            <a:xfrm>
              <a:off x="1831436" y="39212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8" name="Freihandform: Form 163"/>
            <p:cNvSpPr/>
            <p:nvPr/>
          </p:nvSpPr>
          <p:spPr>
            <a:xfrm>
              <a:off x="1932361" y="1286"/>
              <a:ext cx="26678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9" name="Freihandform: Form 164"/>
            <p:cNvSpPr/>
            <p:nvPr/>
          </p:nvSpPr>
          <p:spPr>
            <a:xfrm>
              <a:off x="1973823" y="41463"/>
              <a:ext cx="87427" cy="8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0" name="Freihandform: Form 165"/>
            <p:cNvSpPr/>
            <p:nvPr/>
          </p:nvSpPr>
          <p:spPr>
            <a:xfrm>
              <a:off x="2070892" y="39212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1" name="Freihandform: Form 166"/>
            <p:cNvSpPr/>
            <p:nvPr/>
          </p:nvSpPr>
          <p:spPr>
            <a:xfrm>
              <a:off x="2176638" y="39131"/>
              <a:ext cx="53999" cy="9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2" name="Freihandform: Form 167"/>
            <p:cNvSpPr/>
            <p:nvPr/>
          </p:nvSpPr>
          <p:spPr>
            <a:xfrm>
              <a:off x="2240600" y="38891"/>
              <a:ext cx="69427" cy="94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3" name="Freihandform: Form 168"/>
            <p:cNvSpPr/>
            <p:nvPr/>
          </p:nvSpPr>
          <p:spPr>
            <a:xfrm>
              <a:off x="2329632" y="1286"/>
              <a:ext cx="26679" cy="129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4" name="Freihandform: Form 169"/>
            <p:cNvSpPr/>
            <p:nvPr/>
          </p:nvSpPr>
          <p:spPr>
            <a:xfrm>
              <a:off x="2371417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5" name="Freihandform: Form 170"/>
            <p:cNvSpPr/>
            <p:nvPr/>
          </p:nvSpPr>
          <p:spPr>
            <a:xfrm>
              <a:off x="2443736" y="2892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69"/>
                    <a:pt x="5651" y="16812"/>
                  </a:cubicBezTo>
                  <a:cubicBezTo>
                    <a:pt x="5651" y="18142"/>
                    <a:pt x="7382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6" name="Freihandform: Form 171"/>
            <p:cNvSpPr/>
            <p:nvPr/>
          </p:nvSpPr>
          <p:spPr>
            <a:xfrm>
              <a:off x="2536304" y="12535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7" name="Freihandform: Form 172"/>
            <p:cNvSpPr/>
            <p:nvPr/>
          </p:nvSpPr>
          <p:spPr>
            <a:xfrm>
              <a:off x="321" y="201207"/>
              <a:ext cx="98676" cy="124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4925" y="0"/>
                  </a:lnTo>
                  <a:lnTo>
                    <a:pt x="17027" y="15031"/>
                  </a:lnTo>
                  <a:lnTo>
                    <a:pt x="17097" y="15031"/>
                  </a:lnTo>
                  <a:lnTo>
                    <a:pt x="16956" y="0"/>
                  </a:lnTo>
                  <a:lnTo>
                    <a:pt x="21600" y="0"/>
                  </a:lnTo>
                  <a:lnTo>
                    <a:pt x="21600" y="21544"/>
                  </a:lnTo>
                  <a:lnTo>
                    <a:pt x="16816" y="21544"/>
                  </a:lnTo>
                  <a:lnTo>
                    <a:pt x="4714" y="6458"/>
                  </a:lnTo>
                  <a:lnTo>
                    <a:pt x="4644" y="6458"/>
                  </a:lnTo>
                  <a:lnTo>
                    <a:pt x="4714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8" name="Freihandform: Form 173"/>
            <p:cNvSpPr/>
            <p:nvPr/>
          </p:nvSpPr>
          <p:spPr>
            <a:xfrm>
              <a:off x="123102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79" name="Freihandform: Form 174"/>
            <p:cNvSpPr/>
            <p:nvPr/>
          </p:nvSpPr>
          <p:spPr>
            <a:xfrm>
              <a:off x="215670" y="206993"/>
              <a:ext cx="55928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0" name="Freihandform: Form 175"/>
            <p:cNvSpPr/>
            <p:nvPr/>
          </p:nvSpPr>
          <p:spPr>
            <a:xfrm>
              <a:off x="290239" y="235920"/>
              <a:ext cx="77463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1" name="Freihandform: Form 176"/>
            <p:cNvSpPr/>
            <p:nvPr/>
          </p:nvSpPr>
          <p:spPr>
            <a:xfrm>
              <a:off x="395021" y="233349"/>
              <a:ext cx="53999" cy="92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9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6" y="1204"/>
                    <a:pt x="13629" y="0"/>
                    <a:pt x="17743" y="0"/>
                  </a:cubicBezTo>
                  <a:cubicBezTo>
                    <a:pt x="18771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2" name="Freihandform: Form 177"/>
            <p:cNvSpPr/>
            <p:nvPr/>
          </p:nvSpPr>
          <p:spPr>
            <a:xfrm>
              <a:off x="462198" y="235920"/>
              <a:ext cx="126961" cy="8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7061" y="21600"/>
                  </a:lnTo>
                  <a:lnTo>
                    <a:pt x="13616" y="21600"/>
                  </a:lnTo>
                  <a:lnTo>
                    <a:pt x="10827" y="6634"/>
                  </a:lnTo>
                  <a:lnTo>
                    <a:pt x="10773" y="6634"/>
                  </a:lnTo>
                  <a:lnTo>
                    <a:pt x="7984" y="21600"/>
                  </a:lnTo>
                  <a:lnTo>
                    <a:pt x="4539" y="21600"/>
                  </a:lnTo>
                  <a:lnTo>
                    <a:pt x="0" y="0"/>
                  </a:lnTo>
                  <a:lnTo>
                    <a:pt x="3773" y="0"/>
                  </a:lnTo>
                  <a:lnTo>
                    <a:pt x="6398" y="14580"/>
                  </a:lnTo>
                  <a:lnTo>
                    <a:pt x="6453" y="14580"/>
                  </a:lnTo>
                  <a:lnTo>
                    <a:pt x="9187" y="0"/>
                  </a:lnTo>
                  <a:lnTo>
                    <a:pt x="12468" y="0"/>
                  </a:lnTo>
                  <a:lnTo>
                    <a:pt x="15257" y="14580"/>
                  </a:lnTo>
                  <a:lnTo>
                    <a:pt x="15311" y="14580"/>
                  </a:lnTo>
                  <a:lnTo>
                    <a:pt x="17881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3" name="Freihandform: Form 178"/>
            <p:cNvSpPr/>
            <p:nvPr/>
          </p:nvSpPr>
          <p:spPr>
            <a:xfrm>
              <a:off x="604907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4" name="Freihandform: Form 179"/>
            <p:cNvSpPr/>
            <p:nvPr/>
          </p:nvSpPr>
          <p:spPr>
            <a:xfrm>
              <a:off x="648298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5" name="Freihandform: Form 180"/>
            <p:cNvSpPr/>
            <p:nvPr/>
          </p:nvSpPr>
          <p:spPr>
            <a:xfrm>
              <a:off x="731545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6" name="Freihandform: Form 181"/>
            <p:cNvSpPr/>
            <p:nvPr/>
          </p:nvSpPr>
          <p:spPr>
            <a:xfrm>
              <a:off x="817685" y="233670"/>
              <a:ext cx="81963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7" name="Freihandform: Form 182"/>
            <p:cNvSpPr/>
            <p:nvPr/>
          </p:nvSpPr>
          <p:spPr>
            <a:xfrm>
              <a:off x="923110" y="233670"/>
              <a:ext cx="77141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8" name="Freihandform: Form 183"/>
            <p:cNvSpPr/>
            <p:nvPr/>
          </p:nvSpPr>
          <p:spPr>
            <a:xfrm>
              <a:off x="1019214" y="233349"/>
              <a:ext cx="69427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629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89" name="Freihandform: Form 184"/>
            <p:cNvSpPr/>
            <p:nvPr/>
          </p:nvSpPr>
          <p:spPr>
            <a:xfrm>
              <a:off x="1105675" y="233349"/>
              <a:ext cx="75856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0" name="Freihandform: Form 185"/>
            <p:cNvSpPr/>
            <p:nvPr/>
          </p:nvSpPr>
          <p:spPr>
            <a:xfrm>
              <a:off x="1199529" y="194457"/>
              <a:ext cx="77141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1" name="Freihandform: Form 186"/>
            <p:cNvSpPr/>
            <p:nvPr/>
          </p:nvSpPr>
          <p:spPr>
            <a:xfrm>
              <a:off x="1297561" y="233670"/>
              <a:ext cx="76177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5"/>
                  </a:lnTo>
                  <a:cubicBezTo>
                    <a:pt x="15767" y="5382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2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754"/>
                    <a:pt x="5651" y="14891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2" name="Freihandform: Form 187"/>
            <p:cNvSpPr/>
            <p:nvPr/>
          </p:nvSpPr>
          <p:spPr>
            <a:xfrm>
              <a:off x="1390772" y="193172"/>
              <a:ext cx="54964" cy="132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206"/>
                  </a:moveTo>
                  <a:cubicBezTo>
                    <a:pt x="20463" y="2996"/>
                    <a:pt x="19200" y="2891"/>
                    <a:pt x="17937" y="2891"/>
                  </a:cubicBezTo>
                  <a:cubicBezTo>
                    <a:pt x="14779" y="2891"/>
                    <a:pt x="13516" y="3574"/>
                    <a:pt x="13516" y="4940"/>
                  </a:cubicBezTo>
                  <a:lnTo>
                    <a:pt x="13516" y="6937"/>
                  </a:lnTo>
                  <a:lnTo>
                    <a:pt x="20589" y="6937"/>
                  </a:lnTo>
                  <a:lnTo>
                    <a:pt x="20589" y="9775"/>
                  </a:lnTo>
                  <a:lnTo>
                    <a:pt x="13642" y="9775"/>
                  </a:lnTo>
                  <a:lnTo>
                    <a:pt x="13642" y="21600"/>
                  </a:lnTo>
                  <a:lnTo>
                    <a:pt x="5432" y="21600"/>
                  </a:lnTo>
                  <a:lnTo>
                    <a:pt x="5432" y="9775"/>
                  </a:lnTo>
                  <a:lnTo>
                    <a:pt x="0" y="9775"/>
                  </a:lnTo>
                  <a:lnTo>
                    <a:pt x="0" y="6990"/>
                  </a:lnTo>
                  <a:lnTo>
                    <a:pt x="5432" y="6990"/>
                  </a:lnTo>
                  <a:lnTo>
                    <a:pt x="5432" y="4888"/>
                  </a:lnTo>
                  <a:cubicBezTo>
                    <a:pt x="5432" y="1839"/>
                    <a:pt x="8716" y="0"/>
                    <a:pt x="16674" y="0"/>
                  </a:cubicBezTo>
                  <a:cubicBezTo>
                    <a:pt x="18442" y="0"/>
                    <a:pt x="20210" y="105"/>
                    <a:pt x="21600" y="315"/>
                  </a:cubicBezTo>
                  <a:lnTo>
                    <a:pt x="21600" y="32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3" name="Freihandform: Form 188"/>
            <p:cNvSpPr/>
            <p:nvPr/>
          </p:nvSpPr>
          <p:spPr>
            <a:xfrm>
              <a:off x="1457306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4" name="Freihandform: Form 189"/>
            <p:cNvSpPr/>
            <p:nvPr/>
          </p:nvSpPr>
          <p:spPr>
            <a:xfrm>
              <a:off x="1534446" y="194136"/>
              <a:ext cx="2089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5" name="Freihandform: Form 190"/>
            <p:cNvSpPr/>
            <p:nvPr/>
          </p:nvSpPr>
          <p:spPr>
            <a:xfrm>
              <a:off x="1580409" y="195743"/>
              <a:ext cx="26678" cy="129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6" name="Freihandform: Form 191"/>
            <p:cNvSpPr/>
            <p:nvPr/>
          </p:nvSpPr>
          <p:spPr>
            <a:xfrm>
              <a:off x="1626693" y="233349"/>
              <a:ext cx="75855" cy="94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7" name="Freihandform: Form 192"/>
            <p:cNvSpPr/>
            <p:nvPr/>
          </p:nvSpPr>
          <p:spPr>
            <a:xfrm>
              <a:off x="1720546" y="194457"/>
              <a:ext cx="77463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685" y="21547"/>
                  </a:lnTo>
                  <a:lnTo>
                    <a:pt x="15685" y="13097"/>
                  </a:lnTo>
                  <a:cubicBezTo>
                    <a:pt x="15685" y="10932"/>
                    <a:pt x="14520" y="9506"/>
                    <a:pt x="11024" y="9506"/>
                  </a:cubicBezTo>
                  <a:cubicBezTo>
                    <a:pt x="6991" y="9506"/>
                    <a:pt x="5826" y="11407"/>
                    <a:pt x="5826" y="13097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8" name="Freihandform: Form 193"/>
            <p:cNvSpPr/>
            <p:nvPr/>
          </p:nvSpPr>
          <p:spPr>
            <a:xfrm>
              <a:off x="1819865" y="233670"/>
              <a:ext cx="8196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99" name="Freihandform: Form 194"/>
            <p:cNvSpPr/>
            <p:nvPr/>
          </p:nvSpPr>
          <p:spPr>
            <a:xfrm>
              <a:off x="1978644" y="201528"/>
              <a:ext cx="78106" cy="124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0" name="Freihandform: Form 195"/>
            <p:cNvSpPr/>
            <p:nvPr/>
          </p:nvSpPr>
          <p:spPr>
            <a:xfrm>
              <a:off x="2060922" y="233670"/>
              <a:ext cx="76182" cy="94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869"/>
                  </a:lnTo>
                  <a:cubicBezTo>
                    <a:pt x="14341" y="11574"/>
                    <a:pt x="12889" y="11500"/>
                    <a:pt x="11528" y="11500"/>
                  </a:cubicBezTo>
                  <a:cubicBezTo>
                    <a:pt x="7807" y="11500"/>
                    <a:pt x="5629" y="12754"/>
                    <a:pt x="5629" y="14891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1" name="Freihandform: Form 196"/>
            <p:cNvSpPr/>
            <p:nvPr/>
          </p:nvSpPr>
          <p:spPr>
            <a:xfrm>
              <a:off x="2163781" y="194457"/>
              <a:ext cx="79070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2" name="Freihandform: Form 197"/>
            <p:cNvSpPr/>
            <p:nvPr/>
          </p:nvSpPr>
          <p:spPr>
            <a:xfrm>
              <a:off x="2258278" y="235920"/>
              <a:ext cx="77462" cy="9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3" name="Freihandform: Form 198"/>
            <p:cNvSpPr/>
            <p:nvPr/>
          </p:nvSpPr>
          <p:spPr>
            <a:xfrm>
              <a:off x="2362738" y="194136"/>
              <a:ext cx="20894" cy="1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4" name="Freihandform: Form 199"/>
            <p:cNvSpPr/>
            <p:nvPr/>
          </p:nvSpPr>
          <p:spPr>
            <a:xfrm>
              <a:off x="2402273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5" name="Freihandform: Form 200"/>
            <p:cNvSpPr/>
            <p:nvPr/>
          </p:nvSpPr>
          <p:spPr>
            <a:xfrm>
              <a:off x="2474592" y="197350"/>
              <a:ext cx="76177" cy="13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216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06" name="Freihandform: Form 201"/>
            <p:cNvSpPr/>
            <p:nvPr/>
          </p:nvSpPr>
          <p:spPr>
            <a:xfrm>
              <a:off x="2567160" y="206993"/>
              <a:ext cx="55927" cy="120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4508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" name="Rechteck 55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16" name="Freihandform: Form 5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39576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519" name="Gruppieren 56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517" name="Gerader Verbinder 5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18" name="Textfeld 58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522" name="Gruppieren 59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520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21" name="Textfeld 6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525" name="Gruppieren 62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523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24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528" name="Gruppieren 65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526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27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531" name="Gruppieren 68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529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30" name="Textfeld 70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534" name="Gruppieren 71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532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33" name="Textfeld 73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537" name="Gruppieren 74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535" name="Gerader Verbinder 75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36" name="Textfeld 76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540" name="Gruppieren 77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538" name="Gerader Verbinder 78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39" name="Textfeld 79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543" name="Gruppieren 80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541" name="Gerader Verbinder 81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42" name="Textfeld 82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544" name="Gerader Verbinder 83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547" name="Gruppieren 84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545" name="Gerader Verbinder 85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546" name="Textfeld 86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597" name="Gruppieren"/>
          <p:cNvGrpSpPr/>
          <p:nvPr/>
        </p:nvGrpSpPr>
        <p:grpSpPr>
          <a:xfrm>
            <a:off x="510638" y="293688"/>
            <a:ext cx="2594514" cy="327279"/>
            <a:chOff x="0" y="0"/>
            <a:chExt cx="2594512" cy="327278"/>
          </a:xfrm>
        </p:grpSpPr>
        <p:sp>
          <p:nvSpPr>
            <p:cNvPr id="4548" name="Freihandform: Form 139"/>
            <p:cNvSpPr/>
            <p:nvPr/>
          </p:nvSpPr>
          <p:spPr>
            <a:xfrm>
              <a:off x="9295" y="6731"/>
              <a:ext cx="78215" cy="12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49" name="Freihandform: Form 140"/>
            <p:cNvSpPr/>
            <p:nvPr/>
          </p:nvSpPr>
          <p:spPr>
            <a:xfrm>
              <a:off x="99690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0" name="Freihandform: Form 141"/>
            <p:cNvSpPr/>
            <p:nvPr/>
          </p:nvSpPr>
          <p:spPr>
            <a:xfrm>
              <a:off x="16860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1" name="Freihandform: Form 142"/>
            <p:cNvSpPr/>
            <p:nvPr/>
          </p:nvSpPr>
          <p:spPr>
            <a:xfrm>
              <a:off x="214446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2" name="Freihandform: Form 143"/>
            <p:cNvSpPr/>
            <p:nvPr/>
          </p:nvSpPr>
          <p:spPr>
            <a:xfrm>
              <a:off x="314777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3" name="Freihandform: Form 144"/>
            <p:cNvSpPr/>
            <p:nvPr/>
          </p:nvSpPr>
          <p:spPr>
            <a:xfrm>
              <a:off x="426328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4" name="Freihandform: Form 145"/>
            <p:cNvSpPr/>
            <p:nvPr/>
          </p:nvSpPr>
          <p:spPr>
            <a:xfrm>
              <a:off x="494925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5" name="Freihandform: Form 146"/>
            <p:cNvSpPr/>
            <p:nvPr/>
          </p:nvSpPr>
          <p:spPr>
            <a:xfrm>
              <a:off x="541405" y="3878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6" name="Freihandform: Form 147"/>
            <p:cNvSpPr/>
            <p:nvPr/>
          </p:nvSpPr>
          <p:spPr>
            <a:xfrm>
              <a:off x="635004" y="0"/>
              <a:ext cx="77254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7" name="Freihandform: Form 148"/>
            <p:cNvSpPr/>
            <p:nvPr/>
          </p:nvSpPr>
          <p:spPr>
            <a:xfrm>
              <a:off x="736298" y="66032"/>
              <a:ext cx="43915" cy="19875"/>
            </a:xfrm>
            <a:prstGeom prst="rect">
              <a:avLst/>
            </a:pr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8" name="Freihandform: Form 149"/>
            <p:cNvSpPr/>
            <p:nvPr/>
          </p:nvSpPr>
          <p:spPr>
            <a:xfrm>
              <a:off x="791431" y="6731"/>
              <a:ext cx="115399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59" name="Freihandform: Form 150"/>
            <p:cNvSpPr/>
            <p:nvPr/>
          </p:nvSpPr>
          <p:spPr>
            <a:xfrm>
              <a:off x="925421" y="0"/>
              <a:ext cx="20836" cy="13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0" name="Freihandform: Form 151"/>
            <p:cNvSpPr/>
            <p:nvPr/>
          </p:nvSpPr>
          <p:spPr>
            <a:xfrm>
              <a:off x="968694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1" name="Freihandform: Form 152"/>
            <p:cNvSpPr/>
            <p:nvPr/>
          </p:nvSpPr>
          <p:spPr>
            <a:xfrm>
              <a:off x="1061974" y="41030"/>
              <a:ext cx="85908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2" name="Freihandform: Form 153"/>
            <p:cNvSpPr/>
            <p:nvPr/>
          </p:nvSpPr>
          <p:spPr>
            <a:xfrm>
              <a:off x="1159094" y="39106"/>
              <a:ext cx="75976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3" name="Freihandform: Form 154"/>
            <p:cNvSpPr/>
            <p:nvPr/>
          </p:nvSpPr>
          <p:spPr>
            <a:xfrm>
              <a:off x="1261675" y="39106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4" name="Freihandform: Form 155"/>
            <p:cNvSpPr/>
            <p:nvPr/>
          </p:nvSpPr>
          <p:spPr>
            <a:xfrm>
              <a:off x="1361045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5" name="Freihandform: Form 156"/>
            <p:cNvSpPr/>
            <p:nvPr/>
          </p:nvSpPr>
          <p:spPr>
            <a:xfrm>
              <a:off x="1467467" y="39106"/>
              <a:ext cx="81740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6" name="Freihandform: Form 157"/>
            <p:cNvSpPr/>
            <p:nvPr/>
          </p:nvSpPr>
          <p:spPr>
            <a:xfrm>
              <a:off x="1572926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7" name="Freihandform: Form 158"/>
            <p:cNvSpPr/>
            <p:nvPr/>
          </p:nvSpPr>
          <p:spPr>
            <a:xfrm>
              <a:off x="1639921" y="66032"/>
              <a:ext cx="43916" cy="19875"/>
            </a:xfrm>
            <a:prstGeom prst="rect">
              <a:avLst/>
            </a:pr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8" name="Freihandform: Form 159"/>
            <p:cNvSpPr/>
            <p:nvPr/>
          </p:nvSpPr>
          <p:spPr>
            <a:xfrm>
              <a:off x="1710442" y="6731"/>
              <a:ext cx="97126" cy="126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69" name="Freihandform: Form 160"/>
            <p:cNvSpPr/>
            <p:nvPr/>
          </p:nvSpPr>
          <p:spPr>
            <a:xfrm>
              <a:off x="1835775" y="39106"/>
              <a:ext cx="7693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0" name="Freihandform: Form 161"/>
            <p:cNvSpPr/>
            <p:nvPr/>
          </p:nvSpPr>
          <p:spPr>
            <a:xfrm>
              <a:off x="193642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1" name="Freihandform: Form 162"/>
            <p:cNvSpPr/>
            <p:nvPr/>
          </p:nvSpPr>
          <p:spPr>
            <a:xfrm>
              <a:off x="1977778" y="41350"/>
              <a:ext cx="87190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2" name="Freihandform: Form 163"/>
            <p:cNvSpPr/>
            <p:nvPr/>
          </p:nvSpPr>
          <p:spPr>
            <a:xfrm>
              <a:off x="2074584" y="39106"/>
              <a:ext cx="81740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3" name="Freihandform: Form 165"/>
            <p:cNvSpPr/>
            <p:nvPr/>
          </p:nvSpPr>
          <p:spPr>
            <a:xfrm>
              <a:off x="2180044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4" name="Freihandform: Form 166"/>
            <p:cNvSpPr/>
            <p:nvPr/>
          </p:nvSpPr>
          <p:spPr>
            <a:xfrm>
              <a:off x="2243833" y="3878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5" name="Freihandform: Form 168"/>
            <p:cNvSpPr/>
            <p:nvPr/>
          </p:nvSpPr>
          <p:spPr>
            <a:xfrm>
              <a:off x="2332624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6" name="Freihandform: Form 169"/>
            <p:cNvSpPr/>
            <p:nvPr/>
          </p:nvSpPr>
          <p:spPr>
            <a:xfrm>
              <a:off x="2374295" y="12501"/>
              <a:ext cx="55777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7" name="Freihandform: Form 170"/>
            <p:cNvSpPr/>
            <p:nvPr/>
          </p:nvSpPr>
          <p:spPr>
            <a:xfrm>
              <a:off x="2446419" y="2885"/>
              <a:ext cx="75971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8" name="Freihandform: Form 171"/>
            <p:cNvSpPr/>
            <p:nvPr/>
          </p:nvSpPr>
          <p:spPr>
            <a:xfrm>
              <a:off x="2538737" y="12501"/>
              <a:ext cx="55776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79" name="Freihandform: Form 172"/>
            <p:cNvSpPr/>
            <p:nvPr/>
          </p:nvSpPr>
          <p:spPr>
            <a:xfrm>
              <a:off x="0" y="200982"/>
              <a:ext cx="92639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379" y="3572"/>
                  </a:lnTo>
                  <a:lnTo>
                    <a:pt x="13379" y="21600"/>
                  </a:lnTo>
                  <a:lnTo>
                    <a:pt x="8221" y="21600"/>
                  </a:lnTo>
                  <a:lnTo>
                    <a:pt x="8221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72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0" name="Freihandform: Form 173"/>
            <p:cNvSpPr/>
            <p:nvPr/>
          </p:nvSpPr>
          <p:spPr>
            <a:xfrm>
              <a:off x="9327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1" name="Freihandform: Form 174"/>
            <p:cNvSpPr/>
            <p:nvPr/>
          </p:nvSpPr>
          <p:spPr>
            <a:xfrm>
              <a:off x="193290" y="23271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2" name="Freihandform: Form 175"/>
            <p:cNvSpPr/>
            <p:nvPr/>
          </p:nvSpPr>
          <p:spPr>
            <a:xfrm>
              <a:off x="287210" y="193930"/>
              <a:ext cx="76933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3" name="Freihandform: Form 176"/>
            <p:cNvSpPr/>
            <p:nvPr/>
          </p:nvSpPr>
          <p:spPr>
            <a:xfrm>
              <a:off x="391068" y="233037"/>
              <a:ext cx="76932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4" name="Freihandform: Form 177"/>
            <p:cNvSpPr/>
            <p:nvPr/>
          </p:nvSpPr>
          <p:spPr>
            <a:xfrm>
              <a:off x="491720" y="195213"/>
              <a:ext cx="26606" cy="12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5" name="Freihandform: Form 178"/>
            <p:cNvSpPr/>
            <p:nvPr/>
          </p:nvSpPr>
          <p:spPr>
            <a:xfrm>
              <a:off x="534673" y="23271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6" name="Freihandform: Form 179"/>
            <p:cNvSpPr/>
            <p:nvPr/>
          </p:nvSpPr>
          <p:spPr>
            <a:xfrm>
              <a:off x="620900" y="232716"/>
              <a:ext cx="75651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5925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7" name="Freihandform: Form 180"/>
            <p:cNvSpPr/>
            <p:nvPr/>
          </p:nvSpPr>
          <p:spPr>
            <a:xfrm>
              <a:off x="714821" y="193930"/>
              <a:ext cx="76932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8" name="Freihandform: Form 181"/>
            <p:cNvSpPr/>
            <p:nvPr/>
          </p:nvSpPr>
          <p:spPr>
            <a:xfrm>
              <a:off x="81354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89" name="Freihandform: Form 182"/>
            <p:cNvSpPr/>
            <p:nvPr/>
          </p:nvSpPr>
          <p:spPr>
            <a:xfrm>
              <a:off x="971900" y="200982"/>
              <a:ext cx="77894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0" name="Freihandform: Form 183"/>
            <p:cNvSpPr/>
            <p:nvPr/>
          </p:nvSpPr>
          <p:spPr>
            <a:xfrm>
              <a:off x="1053640" y="233037"/>
              <a:ext cx="7629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82" y="8330"/>
                  </a:moveTo>
                  <a:cubicBezTo>
                    <a:pt x="12615" y="8330"/>
                    <a:pt x="14158" y="8404"/>
                    <a:pt x="15792" y="8773"/>
                  </a:cubicBezTo>
                  <a:lnTo>
                    <a:pt x="15792" y="8035"/>
                  </a:lnTo>
                  <a:cubicBezTo>
                    <a:pt x="15792" y="5382"/>
                    <a:pt x="13886" y="4055"/>
                    <a:pt x="10165" y="4055"/>
                  </a:cubicBezTo>
                  <a:cubicBezTo>
                    <a:pt x="8077" y="4055"/>
                    <a:pt x="5808" y="4423"/>
                    <a:pt x="3721" y="5234"/>
                  </a:cubicBezTo>
                  <a:lnTo>
                    <a:pt x="2450" y="1180"/>
                  </a:lnTo>
                  <a:cubicBezTo>
                    <a:pt x="4810" y="442"/>
                    <a:pt x="7896" y="0"/>
                    <a:pt x="10800" y="0"/>
                  </a:cubicBezTo>
                  <a:cubicBezTo>
                    <a:pt x="17970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73" y="21158"/>
                  </a:lnTo>
                  <a:lnTo>
                    <a:pt x="15973" y="18946"/>
                  </a:lnTo>
                  <a:lnTo>
                    <a:pt x="15792" y="18946"/>
                  </a:lnTo>
                  <a:cubicBezTo>
                    <a:pt x="13613" y="20789"/>
                    <a:pt x="11345" y="21600"/>
                    <a:pt x="8350" y="21600"/>
                  </a:cubicBezTo>
                  <a:cubicBezTo>
                    <a:pt x="3267" y="21600"/>
                    <a:pt x="0" y="19020"/>
                    <a:pt x="0" y="15039"/>
                  </a:cubicBezTo>
                  <a:cubicBezTo>
                    <a:pt x="0" y="10689"/>
                    <a:pt x="3812" y="8330"/>
                    <a:pt x="10982" y="8330"/>
                  </a:cubicBezTo>
                  <a:close/>
                  <a:moveTo>
                    <a:pt x="9983" y="17988"/>
                  </a:moveTo>
                  <a:cubicBezTo>
                    <a:pt x="12161" y="17988"/>
                    <a:pt x="14158" y="17103"/>
                    <a:pt x="15792" y="15481"/>
                  </a:cubicBezTo>
                  <a:lnTo>
                    <a:pt x="15792" y="11869"/>
                  </a:lnTo>
                  <a:cubicBezTo>
                    <a:pt x="14430" y="11574"/>
                    <a:pt x="12978" y="11500"/>
                    <a:pt x="11617" y="11500"/>
                  </a:cubicBezTo>
                  <a:cubicBezTo>
                    <a:pt x="7896" y="11500"/>
                    <a:pt x="5718" y="12680"/>
                    <a:pt x="5718" y="14891"/>
                  </a:cubicBezTo>
                  <a:cubicBezTo>
                    <a:pt x="5718" y="16808"/>
                    <a:pt x="7351" y="17988"/>
                    <a:pt x="9983" y="17988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1" name="Freihandform: Form 184"/>
            <p:cNvSpPr/>
            <p:nvPr/>
          </p:nvSpPr>
          <p:spPr>
            <a:xfrm>
              <a:off x="1156535" y="193930"/>
              <a:ext cx="78856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2" name="Freihandform: Form 185"/>
            <p:cNvSpPr/>
            <p:nvPr/>
          </p:nvSpPr>
          <p:spPr>
            <a:xfrm>
              <a:off x="1250776" y="235281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3" name="Freihandform: Form 186"/>
            <p:cNvSpPr/>
            <p:nvPr/>
          </p:nvSpPr>
          <p:spPr>
            <a:xfrm>
              <a:off x="1354954" y="193610"/>
              <a:ext cx="20837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4" name="Freihandform: Form 187"/>
            <p:cNvSpPr/>
            <p:nvPr/>
          </p:nvSpPr>
          <p:spPr>
            <a:xfrm>
              <a:off x="1394381" y="206432"/>
              <a:ext cx="55777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5" name="Freihandform: Form 188"/>
            <p:cNvSpPr/>
            <p:nvPr/>
          </p:nvSpPr>
          <p:spPr>
            <a:xfrm>
              <a:off x="1466505" y="196815"/>
              <a:ext cx="75970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7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96" name="Freihandform: Form 189"/>
            <p:cNvSpPr/>
            <p:nvPr/>
          </p:nvSpPr>
          <p:spPr>
            <a:xfrm>
              <a:off x="1558823" y="206432"/>
              <a:ext cx="55776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407" y="8330"/>
                  </a:lnTo>
                  <a:lnTo>
                    <a:pt x="13407" y="16257"/>
                  </a:lnTo>
                  <a:cubicBezTo>
                    <a:pt x="13407" y="17751"/>
                    <a:pt x="14524" y="18383"/>
                    <a:pt x="17131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39576C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4598" name="mad.pdf" descr="mad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86038" y="5878819"/>
            <a:ext cx="2351903" cy="707034"/>
          </a:xfrm>
          <a:prstGeom prst="rect">
            <a:avLst/>
          </a:prstGeom>
          <a:ln w="12700">
            <a:miter lim="400000"/>
          </a:ln>
        </p:spPr>
      </p:pic>
      <p:sp>
        <p:nvSpPr>
          <p:cNvPr id="4599" name="Department Artificial Intelligence in Biomedical Engineering (AIBE)"/>
          <p:cNvSpPr txBox="1"/>
          <p:nvPr/>
        </p:nvSpPr>
        <p:spPr>
          <a:xfrm>
            <a:off x="506242" y="715015"/>
            <a:ext cx="5798823" cy="18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rgbClr val="39576C"/>
                </a:solidFill>
              </a:defRPr>
            </a:lvl1pPr>
          </a:lstStyle>
          <a:p>
            <a:pPr/>
            <a:r>
              <a:t>Department Artificial Intelligence in Biomedical Engineering (AIBE)</a:t>
            </a:r>
          </a:p>
        </p:txBody>
      </p:sp>
      <p:sp>
        <p:nvSpPr>
          <p:cNvPr id="4600" name="Rechteck 55"/>
          <p:cNvSpPr/>
          <p:nvPr/>
        </p:nvSpPr>
        <p:spPr>
          <a:xfrm>
            <a:off x="518399" y="5578233"/>
            <a:ext cx="11676064" cy="720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01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09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612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610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11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615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613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14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618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616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17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621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619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20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624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622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23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627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625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26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630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628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29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633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631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32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636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634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35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637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640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638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39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64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642" name="Textebene 1…"/>
          <p:cNvSpPr txBox="1"/>
          <p:nvPr>
            <p:ph type="body" sz="quarter" idx="1" hasCustomPrompt="1"/>
          </p:nvPr>
        </p:nvSpPr>
        <p:spPr>
          <a:xfrm>
            <a:off x="948059" y="2354710"/>
            <a:ext cx="5039990" cy="2811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202499" indent="-202499">
              <a:defRPr sz="1800"/>
            </a:lvl2pPr>
            <a:lvl3pPr marL="411428" indent="-231428">
              <a:defRPr sz="1800"/>
            </a:lvl3pPr>
            <a:lvl4pPr marL="591428" indent="-231428">
              <a:defRPr sz="1800"/>
            </a:lvl4pPr>
            <a:lvl5pPr marL="809999" indent="-269999">
              <a:defRPr sz="1800"/>
            </a:lvl5pPr>
          </a:lstStyle>
          <a:p>
            <a:pPr/>
            <a:r>
              <a:t>Agendapunkt / Kapitelthema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643" name="Textplatzhalter 6"/>
          <p:cNvSpPr/>
          <p:nvPr>
            <p:ph type="body" sz="quarter" idx="21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4644" name="Textplatzhalter 6"/>
          <p:cNvSpPr/>
          <p:nvPr>
            <p:ph type="body" sz="quarter" idx="22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45" name="Textplatzhalter 6"/>
          <p:cNvSpPr/>
          <p:nvPr>
            <p:ph type="body" sz="quarter" idx="23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4646" name="Textplatzhalter 6"/>
          <p:cNvSpPr/>
          <p:nvPr>
            <p:ph type="body" sz="quarter" idx="24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47" name="Textplatzhalter 6"/>
          <p:cNvSpPr/>
          <p:nvPr>
            <p:ph type="body" sz="quarter" idx="25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4648" name="Textplatzhalter 6"/>
          <p:cNvSpPr/>
          <p:nvPr>
            <p:ph type="body" sz="quarter" idx="26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49" name="Textplatzhalter 6"/>
          <p:cNvSpPr/>
          <p:nvPr>
            <p:ph type="body" sz="quarter" idx="27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4650" name="Textplatzhalter 6"/>
          <p:cNvSpPr/>
          <p:nvPr>
            <p:ph type="body" sz="quarter" idx="28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51" name="Textplatzhalter 6"/>
          <p:cNvSpPr/>
          <p:nvPr>
            <p:ph type="body" sz="quarter" idx="29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4652" name="Textplatzhalter 6"/>
          <p:cNvSpPr/>
          <p:nvPr>
            <p:ph type="body" sz="quarter" idx="30" hasCustomPrompt="1"/>
          </p:nvPr>
        </p:nvSpPr>
        <p:spPr>
          <a:xfrm>
            <a:off x="6636190" y="1632184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53" name="Textplatzhalter 6"/>
          <p:cNvSpPr/>
          <p:nvPr>
            <p:ph type="body" sz="quarter" idx="31" hasCustomPrompt="1"/>
          </p:nvPr>
        </p:nvSpPr>
        <p:spPr>
          <a:xfrm>
            <a:off x="6206332" y="1632184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07 </a:t>
            </a:r>
          </a:p>
        </p:txBody>
      </p:sp>
      <p:sp>
        <p:nvSpPr>
          <p:cNvPr id="4654" name="Textplatzhalter 6"/>
          <p:cNvSpPr/>
          <p:nvPr>
            <p:ph type="body" sz="quarter" idx="32" hasCustomPrompt="1"/>
          </p:nvPr>
        </p:nvSpPr>
        <p:spPr>
          <a:xfrm>
            <a:off x="6636190" y="235553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55" name="Textplatzhalter 6"/>
          <p:cNvSpPr/>
          <p:nvPr>
            <p:ph type="body" sz="quarter" idx="33" hasCustomPrompt="1"/>
          </p:nvPr>
        </p:nvSpPr>
        <p:spPr>
          <a:xfrm>
            <a:off x="6206332" y="235553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08 </a:t>
            </a:r>
          </a:p>
        </p:txBody>
      </p:sp>
      <p:sp>
        <p:nvSpPr>
          <p:cNvPr id="4656" name="Textplatzhalter 6"/>
          <p:cNvSpPr/>
          <p:nvPr>
            <p:ph type="body" sz="quarter" idx="34" hasCustomPrompt="1"/>
          </p:nvPr>
        </p:nvSpPr>
        <p:spPr>
          <a:xfrm>
            <a:off x="6636190" y="452557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57" name="Textplatzhalter 6"/>
          <p:cNvSpPr/>
          <p:nvPr>
            <p:ph type="body" sz="quarter" idx="35" hasCustomPrompt="1"/>
          </p:nvPr>
        </p:nvSpPr>
        <p:spPr>
          <a:xfrm>
            <a:off x="6206332" y="4525579"/>
            <a:ext cx="30784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11 </a:t>
            </a:r>
          </a:p>
        </p:txBody>
      </p:sp>
      <p:sp>
        <p:nvSpPr>
          <p:cNvPr id="4658" name="Textplatzhalter 6"/>
          <p:cNvSpPr/>
          <p:nvPr>
            <p:ph type="body" sz="quarter" idx="36" hasCustomPrompt="1"/>
          </p:nvPr>
        </p:nvSpPr>
        <p:spPr>
          <a:xfrm>
            <a:off x="6636190" y="3078882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59" name="Textplatzhalter 6"/>
          <p:cNvSpPr/>
          <p:nvPr>
            <p:ph type="body" sz="quarter" idx="37" hasCustomPrompt="1"/>
          </p:nvPr>
        </p:nvSpPr>
        <p:spPr>
          <a:xfrm>
            <a:off x="6206332" y="3078882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09 </a:t>
            </a:r>
          </a:p>
        </p:txBody>
      </p:sp>
      <p:sp>
        <p:nvSpPr>
          <p:cNvPr id="4660" name="Textplatzhalter 6"/>
          <p:cNvSpPr/>
          <p:nvPr>
            <p:ph type="body" sz="quarter" idx="38" hasCustomPrompt="1"/>
          </p:nvPr>
        </p:nvSpPr>
        <p:spPr>
          <a:xfrm>
            <a:off x="6636190" y="3802231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61" name="Textplatzhalter 6"/>
          <p:cNvSpPr/>
          <p:nvPr>
            <p:ph type="body" sz="quarter" idx="39" hasCustomPrompt="1"/>
          </p:nvPr>
        </p:nvSpPr>
        <p:spPr>
          <a:xfrm>
            <a:off x="6206332" y="380223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10 </a:t>
            </a:r>
          </a:p>
        </p:txBody>
      </p:sp>
      <p:sp>
        <p:nvSpPr>
          <p:cNvPr id="4662" name="Textplatzhalter 6"/>
          <p:cNvSpPr/>
          <p:nvPr>
            <p:ph type="body" sz="quarter" idx="40" hasCustomPrompt="1"/>
          </p:nvPr>
        </p:nvSpPr>
        <p:spPr>
          <a:xfrm>
            <a:off x="6636190" y="5248929"/>
            <a:ext cx="5039874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63" name="Textplatzhalter 6"/>
          <p:cNvSpPr/>
          <p:nvPr>
            <p:ph type="body" sz="quarter" idx="41" hasCustomPrompt="1"/>
          </p:nvPr>
        </p:nvSpPr>
        <p:spPr>
          <a:xfrm>
            <a:off x="6206332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12 </a:t>
            </a:r>
          </a:p>
        </p:txBody>
      </p:sp>
      <p:sp>
        <p:nvSpPr>
          <p:cNvPr id="466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665" name="Textplatzhalter 9"/>
          <p:cNvSpPr/>
          <p:nvPr>
            <p:ph type="body" sz="quarter" idx="4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sp>
        <p:nvSpPr>
          <p:cNvPr id="4666" name="Textplatzhalter 6"/>
          <p:cNvSpPr/>
          <p:nvPr>
            <p:ph type="body" sz="quarter" idx="43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667" name="Textplatzhalter 6"/>
          <p:cNvSpPr/>
          <p:nvPr>
            <p:ph type="body" sz="quarter" idx="44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01 </a:t>
            </a:r>
          </a:p>
        </p:txBody>
      </p:sp>
      <p:grpSp>
        <p:nvGrpSpPr>
          <p:cNvPr id="4674" name="Gruppieren"/>
          <p:cNvGrpSpPr/>
          <p:nvPr/>
        </p:nvGrpSpPr>
        <p:grpSpPr>
          <a:xfrm>
            <a:off x="8406672" y="249330"/>
            <a:ext cx="3542443" cy="852720"/>
            <a:chOff x="0" y="0"/>
            <a:chExt cx="3542441" cy="852718"/>
          </a:xfrm>
        </p:grpSpPr>
        <p:grpSp>
          <p:nvGrpSpPr>
            <p:cNvPr id="4670" name="Gruppieren"/>
            <p:cNvGrpSpPr/>
            <p:nvPr/>
          </p:nvGrpSpPr>
          <p:grpSpPr>
            <a:xfrm>
              <a:off x="0" y="39186"/>
              <a:ext cx="1933489" cy="625401"/>
              <a:chOff x="0" y="0"/>
              <a:chExt cx="1933488" cy="625400"/>
            </a:xfrm>
          </p:grpSpPr>
          <p:sp>
            <p:nvSpPr>
              <p:cNvPr id="4668" name="Rechteck"/>
              <p:cNvSpPr/>
              <p:nvPr/>
            </p:nvSpPr>
            <p:spPr>
              <a:xfrm>
                <a:off x="0" y="0"/>
                <a:ext cx="1933489" cy="6254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  <p:pic>
            <p:nvPicPr>
              <p:cNvPr id="4669" name="mad.pdf" descr="mad.pdf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53894" y="38277"/>
                <a:ext cx="1825700" cy="54884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4673" name="Gruppieren"/>
            <p:cNvGrpSpPr/>
            <p:nvPr/>
          </p:nvGrpSpPr>
          <p:grpSpPr>
            <a:xfrm>
              <a:off x="2090046" y="0"/>
              <a:ext cx="1452396" cy="852719"/>
              <a:chOff x="0" y="0"/>
              <a:chExt cx="1452394" cy="852718"/>
            </a:xfrm>
          </p:grpSpPr>
          <p:pic>
            <p:nvPicPr>
              <p:cNvPr id="4671" name="fau-logo-deutsch.pdf" descr="fau-logo-deutsch.pdf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0" t="0" r="62534" b="0"/>
              <a:stretch>
                <a:fillRect/>
              </a:stretch>
            </p:blipFill>
            <p:spPr>
              <a:xfrm>
                <a:off x="0" y="0"/>
                <a:ext cx="1190479" cy="4547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672" name="fau-logo-deutsch.pdf" descr="fau-logo-deutsch.pdf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40199" t="0" r="0" b="0"/>
              <a:stretch>
                <a:fillRect/>
              </a:stretch>
            </p:blipFill>
            <p:spPr>
              <a:xfrm>
                <a:off x="0" y="505146"/>
                <a:ext cx="1452395" cy="34757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genda | mit Bil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8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68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68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8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68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68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8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69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68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9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69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69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9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69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69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9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70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69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69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70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70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0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70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70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0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70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70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0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71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71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71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1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71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71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716" name="Bildplatzhalter 8"/>
          <p:cNvSpPr/>
          <p:nvPr>
            <p:ph type="pic" sz="half" idx="21"/>
          </p:nvPr>
        </p:nvSpPr>
        <p:spPr>
          <a:xfrm>
            <a:off x="6206328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717" name="Textebene 1…"/>
          <p:cNvSpPr txBox="1"/>
          <p:nvPr>
            <p:ph type="body" sz="quarter" idx="1"/>
          </p:nvPr>
        </p:nvSpPr>
        <p:spPr>
          <a:xfrm>
            <a:off x="6206328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718" name="Textplatzhalter 6"/>
          <p:cNvSpPr/>
          <p:nvPr>
            <p:ph type="body" sz="quarter" idx="22" hasCustomPrompt="1"/>
          </p:nvPr>
        </p:nvSpPr>
        <p:spPr>
          <a:xfrm>
            <a:off x="948059" y="2354710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19" name="Textplatzhalter 6"/>
          <p:cNvSpPr/>
          <p:nvPr>
            <p:ph type="body" sz="quarter" idx="23" hasCustomPrompt="1"/>
          </p:nvPr>
        </p:nvSpPr>
        <p:spPr>
          <a:xfrm>
            <a:off x="518318" y="2354710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02 </a:t>
            </a:r>
          </a:p>
        </p:txBody>
      </p:sp>
      <p:sp>
        <p:nvSpPr>
          <p:cNvPr id="4720" name="Textplatzhalter 6"/>
          <p:cNvSpPr/>
          <p:nvPr>
            <p:ph type="body" sz="quarter" idx="24" hasCustomPrompt="1"/>
          </p:nvPr>
        </p:nvSpPr>
        <p:spPr>
          <a:xfrm>
            <a:off x="948059" y="452537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21" name="Textplatzhalter 6"/>
          <p:cNvSpPr/>
          <p:nvPr>
            <p:ph type="body" sz="quarter" idx="25" hasCustomPrompt="1"/>
          </p:nvPr>
        </p:nvSpPr>
        <p:spPr>
          <a:xfrm>
            <a:off x="518318" y="452537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05 </a:t>
            </a:r>
          </a:p>
        </p:txBody>
      </p:sp>
      <p:sp>
        <p:nvSpPr>
          <p:cNvPr id="4722" name="Textplatzhalter 6"/>
          <p:cNvSpPr/>
          <p:nvPr>
            <p:ph type="body" sz="quarter" idx="26" hasCustomPrompt="1"/>
          </p:nvPr>
        </p:nvSpPr>
        <p:spPr>
          <a:xfrm>
            <a:off x="948059" y="3078265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23" name="Textplatzhalter 6"/>
          <p:cNvSpPr/>
          <p:nvPr>
            <p:ph type="body" sz="quarter" idx="27" hasCustomPrompt="1"/>
          </p:nvPr>
        </p:nvSpPr>
        <p:spPr>
          <a:xfrm>
            <a:off x="518318" y="3078265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03 </a:t>
            </a:r>
          </a:p>
        </p:txBody>
      </p:sp>
      <p:sp>
        <p:nvSpPr>
          <p:cNvPr id="4724" name="Textplatzhalter 6"/>
          <p:cNvSpPr/>
          <p:nvPr>
            <p:ph type="body" sz="quarter" idx="28" hasCustomPrompt="1"/>
          </p:nvPr>
        </p:nvSpPr>
        <p:spPr>
          <a:xfrm>
            <a:off x="948059" y="3801821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25" name="Textplatzhalter 6"/>
          <p:cNvSpPr/>
          <p:nvPr>
            <p:ph type="body" sz="quarter" idx="29" hasCustomPrompt="1"/>
          </p:nvPr>
        </p:nvSpPr>
        <p:spPr>
          <a:xfrm>
            <a:off x="518318" y="3801821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04 </a:t>
            </a:r>
          </a:p>
        </p:txBody>
      </p:sp>
      <p:sp>
        <p:nvSpPr>
          <p:cNvPr id="4726" name="Textplatzhalter 6"/>
          <p:cNvSpPr/>
          <p:nvPr>
            <p:ph type="body" sz="quarter" idx="30" hasCustomPrompt="1"/>
          </p:nvPr>
        </p:nvSpPr>
        <p:spPr>
          <a:xfrm>
            <a:off x="948059" y="5248929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27" name="Textplatzhalter 6"/>
          <p:cNvSpPr/>
          <p:nvPr>
            <p:ph type="body" sz="quarter" idx="31" hasCustomPrompt="1"/>
          </p:nvPr>
        </p:nvSpPr>
        <p:spPr>
          <a:xfrm>
            <a:off x="518318" y="5248929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06 </a:t>
            </a:r>
          </a:p>
        </p:txBody>
      </p:sp>
      <p:sp>
        <p:nvSpPr>
          <p:cNvPr id="4728" name="Textplatzhalter 6"/>
          <p:cNvSpPr/>
          <p:nvPr>
            <p:ph type="body" sz="quarter" idx="32" hasCustomPrompt="1"/>
          </p:nvPr>
        </p:nvSpPr>
        <p:spPr>
          <a:xfrm>
            <a:off x="948059" y="1631156"/>
            <a:ext cx="5039991" cy="28110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Agendapunkt / Kapitelthema</a:t>
            </a:r>
          </a:p>
        </p:txBody>
      </p:sp>
      <p:sp>
        <p:nvSpPr>
          <p:cNvPr id="4729" name="Textplatzhalter 6"/>
          <p:cNvSpPr/>
          <p:nvPr>
            <p:ph type="body" sz="quarter" idx="33" hasCustomPrompt="1"/>
          </p:nvPr>
        </p:nvSpPr>
        <p:spPr>
          <a:xfrm>
            <a:off x="518318" y="1631156"/>
            <a:ext cx="320602" cy="281104"/>
          </a:xfrm>
          <a:prstGeom prst="rect">
            <a:avLst/>
          </a:prstGeom>
        </p:spPr>
        <p:txBody>
          <a:bodyPr/>
          <a:lstStyle>
            <a:lvl1pPr>
              <a:defRPr b="1" sz="1800">
                <a:solidFill>
                  <a:srgbClr val="8C9FB1"/>
                </a:solidFill>
              </a:defRPr>
            </a:lvl1pPr>
          </a:lstStyle>
          <a:p>
            <a:pPr/>
            <a:r>
              <a:t>01 </a:t>
            </a:r>
          </a:p>
        </p:txBody>
      </p:sp>
      <p:sp>
        <p:nvSpPr>
          <p:cNvPr id="473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731" name="Textplatzhalter 9"/>
          <p:cNvSpPr/>
          <p:nvPr>
            <p:ph type="body" sz="quarter" idx="34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4734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4732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4733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apiteltrenner">
    <p:bg>
      <p:bgPr>
        <a:solidFill>
          <a:srgbClr val="8C9FB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" name="KapiteltrennerMehrzeilig möglich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KapiteltrennerMehrzeilig möglich</a:t>
            </a:r>
          </a:p>
        </p:txBody>
      </p:sp>
      <p:sp>
        <p:nvSpPr>
          <p:cNvPr id="4742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743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44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45" name="Freihandform: Form 59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748" name="Gruppieren 57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746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47" name="Textfeld 61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751" name="Gruppieren 62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749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50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754" name="Gruppieren 65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752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53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757" name="Gruppieren 68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755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56" name="Textfeld 7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760" name="Gruppieren 71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758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59" name="Textfeld 73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763" name="Gruppieren 74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761" name="Gerader Verbinder 7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62" name="Textfeld 76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766" name="Gruppieren 77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764" name="Gerader Verbinder 78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65" name="Textfeld 79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769" name="Gruppieren 80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767" name="Gerader Verbinder 81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68" name="Textfeld 82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772" name="Gruppieren 8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770" name="Gerader Verbinder 84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71" name="Textfeld 85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773" name="Gerader Verbinder 86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776" name="Gruppieren 87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774" name="Gerader Verbinder 88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775" name="Textfeld 89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826" name="Grafik 3"/>
          <p:cNvGrpSpPr/>
          <p:nvPr/>
        </p:nvGrpSpPr>
        <p:grpSpPr>
          <a:xfrm>
            <a:off x="510638" y="293688"/>
            <a:ext cx="2594514" cy="327279"/>
            <a:chOff x="0" y="0"/>
            <a:chExt cx="2594512" cy="327278"/>
          </a:xfrm>
        </p:grpSpPr>
        <p:sp>
          <p:nvSpPr>
            <p:cNvPr id="4777" name="Freihandform: Form 91"/>
            <p:cNvSpPr/>
            <p:nvPr/>
          </p:nvSpPr>
          <p:spPr>
            <a:xfrm>
              <a:off x="9295" y="6731"/>
              <a:ext cx="78215" cy="12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2" y="0"/>
                  </a:lnTo>
                  <a:lnTo>
                    <a:pt x="21512" y="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78" name="Freihandform: Form 92"/>
            <p:cNvSpPr/>
            <p:nvPr/>
          </p:nvSpPr>
          <p:spPr>
            <a:xfrm>
              <a:off x="99690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79" name="Freihandform: Form 93"/>
            <p:cNvSpPr/>
            <p:nvPr/>
          </p:nvSpPr>
          <p:spPr>
            <a:xfrm>
              <a:off x="16860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0" name="Freihandform: Form 94"/>
            <p:cNvSpPr/>
            <p:nvPr/>
          </p:nvSpPr>
          <p:spPr>
            <a:xfrm>
              <a:off x="214446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3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2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1" name="Freihandform: Form 95"/>
            <p:cNvSpPr/>
            <p:nvPr/>
          </p:nvSpPr>
          <p:spPr>
            <a:xfrm>
              <a:off x="314777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5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6" y="20821"/>
                    <a:pt x="12165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8"/>
                    <a:pt x="10676" y="18588"/>
                  </a:cubicBezTo>
                  <a:cubicBezTo>
                    <a:pt x="12745" y="18588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2" name="Freihandform: Form 96"/>
            <p:cNvSpPr/>
            <p:nvPr/>
          </p:nvSpPr>
          <p:spPr>
            <a:xfrm>
              <a:off x="426328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3" name="Freihandform: Form 97"/>
            <p:cNvSpPr/>
            <p:nvPr/>
          </p:nvSpPr>
          <p:spPr>
            <a:xfrm>
              <a:off x="494925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6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2" y="21600"/>
                  </a:lnTo>
                  <a:lnTo>
                    <a:pt x="2602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4" name="Freihandform: Form 98"/>
            <p:cNvSpPr/>
            <p:nvPr/>
          </p:nvSpPr>
          <p:spPr>
            <a:xfrm>
              <a:off x="541405" y="3878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5" name="Freihandform: Form 99"/>
            <p:cNvSpPr/>
            <p:nvPr/>
          </p:nvSpPr>
          <p:spPr>
            <a:xfrm>
              <a:off x="635004" y="0"/>
              <a:ext cx="77254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0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9" y="6443"/>
                    <a:pt x="13265" y="6443"/>
                  </a:cubicBezTo>
                  <a:cubicBezTo>
                    <a:pt x="19090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6" name="Freihandform: Form 100"/>
            <p:cNvSpPr/>
            <p:nvPr/>
          </p:nvSpPr>
          <p:spPr>
            <a:xfrm>
              <a:off x="736297" y="66032"/>
              <a:ext cx="43916" cy="198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7" name="Freihandform: Form 101"/>
            <p:cNvSpPr/>
            <p:nvPr/>
          </p:nvSpPr>
          <p:spPr>
            <a:xfrm>
              <a:off x="791431" y="6731"/>
              <a:ext cx="115399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8" name="Freihandform: Form 102"/>
            <p:cNvSpPr/>
            <p:nvPr/>
          </p:nvSpPr>
          <p:spPr>
            <a:xfrm>
              <a:off x="925421" y="0"/>
              <a:ext cx="20836" cy="13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89" name="Freihandform: Form 103"/>
            <p:cNvSpPr/>
            <p:nvPr/>
          </p:nvSpPr>
          <p:spPr>
            <a:xfrm>
              <a:off x="968694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0" name="Freihandform: Form 104"/>
            <p:cNvSpPr/>
            <p:nvPr/>
          </p:nvSpPr>
          <p:spPr>
            <a:xfrm>
              <a:off x="1061974" y="41030"/>
              <a:ext cx="85908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1" y="6634"/>
                  </a:lnTo>
                  <a:lnTo>
                    <a:pt x="15072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1" name="Freihandform: Form 105"/>
            <p:cNvSpPr/>
            <p:nvPr/>
          </p:nvSpPr>
          <p:spPr>
            <a:xfrm>
              <a:off x="1159094" y="39106"/>
              <a:ext cx="75976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3" y="8330"/>
                  </a:moveTo>
                  <a:cubicBezTo>
                    <a:pt x="12526" y="8330"/>
                    <a:pt x="14069" y="8404"/>
                    <a:pt x="15703" y="8773"/>
                  </a:cubicBezTo>
                  <a:lnTo>
                    <a:pt x="15703" y="8035"/>
                  </a:lnTo>
                  <a:cubicBezTo>
                    <a:pt x="15703" y="5382"/>
                    <a:pt x="13797" y="4055"/>
                    <a:pt x="10076" y="4055"/>
                  </a:cubicBezTo>
                  <a:cubicBezTo>
                    <a:pt x="7988" y="4055"/>
                    <a:pt x="5719" y="4423"/>
                    <a:pt x="3632" y="5234"/>
                  </a:cubicBezTo>
                  <a:lnTo>
                    <a:pt x="2361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3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3" y="15481"/>
                  </a:cubicBezTo>
                  <a:lnTo>
                    <a:pt x="15703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2" name="Freihandform: Form 106"/>
            <p:cNvSpPr/>
            <p:nvPr/>
          </p:nvSpPr>
          <p:spPr>
            <a:xfrm>
              <a:off x="1261675" y="39106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4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3" name="Freihandform: Form 107"/>
            <p:cNvSpPr/>
            <p:nvPr/>
          </p:nvSpPr>
          <p:spPr>
            <a:xfrm>
              <a:off x="1361045" y="0"/>
              <a:ext cx="83664" cy="133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8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8"/>
                    <a:pt x="10759" y="18588"/>
                  </a:cubicBezTo>
                  <a:cubicBezTo>
                    <a:pt x="12828" y="18588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4" name="Freihandform: Form 108"/>
            <p:cNvSpPr/>
            <p:nvPr/>
          </p:nvSpPr>
          <p:spPr>
            <a:xfrm>
              <a:off x="1467466" y="39106"/>
              <a:ext cx="81741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5" name="Freihandform: Form 109"/>
            <p:cNvSpPr/>
            <p:nvPr/>
          </p:nvSpPr>
          <p:spPr>
            <a:xfrm>
              <a:off x="1572926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6" name="Freihandform: Form 110"/>
            <p:cNvSpPr/>
            <p:nvPr/>
          </p:nvSpPr>
          <p:spPr>
            <a:xfrm>
              <a:off x="1639921" y="66032"/>
              <a:ext cx="43916" cy="198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7" name="Freihandform: Form 160"/>
            <p:cNvSpPr/>
            <p:nvPr/>
          </p:nvSpPr>
          <p:spPr>
            <a:xfrm>
              <a:off x="1710442" y="6731"/>
              <a:ext cx="97126" cy="126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8" name="Freihandform: Form 161"/>
            <p:cNvSpPr/>
            <p:nvPr/>
          </p:nvSpPr>
          <p:spPr>
            <a:xfrm>
              <a:off x="1835775" y="39106"/>
              <a:ext cx="7693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4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99" name="Freihandform: Form 162"/>
            <p:cNvSpPr/>
            <p:nvPr/>
          </p:nvSpPr>
          <p:spPr>
            <a:xfrm>
              <a:off x="1936428" y="1282"/>
              <a:ext cx="26606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0" name="Freihandform: Form 163"/>
            <p:cNvSpPr/>
            <p:nvPr/>
          </p:nvSpPr>
          <p:spPr>
            <a:xfrm>
              <a:off x="1977778" y="41350"/>
              <a:ext cx="87190" cy="8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1" name="Freihandform: Form 164"/>
            <p:cNvSpPr/>
            <p:nvPr/>
          </p:nvSpPr>
          <p:spPr>
            <a:xfrm>
              <a:off x="2074584" y="39106"/>
              <a:ext cx="81740" cy="93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6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2" name="Freihandform: Form 165"/>
            <p:cNvSpPr/>
            <p:nvPr/>
          </p:nvSpPr>
          <p:spPr>
            <a:xfrm>
              <a:off x="2180044" y="39025"/>
              <a:ext cx="53853" cy="91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6" y="1223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3" name="Freihandform: Form 166"/>
            <p:cNvSpPr/>
            <p:nvPr/>
          </p:nvSpPr>
          <p:spPr>
            <a:xfrm>
              <a:off x="2243833" y="3878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4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4" name="Freihandform: Form 167"/>
            <p:cNvSpPr/>
            <p:nvPr/>
          </p:nvSpPr>
          <p:spPr>
            <a:xfrm>
              <a:off x="2332624" y="1282"/>
              <a:ext cx="26607" cy="12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5" name="Freihandform: Form 168"/>
            <p:cNvSpPr/>
            <p:nvPr/>
          </p:nvSpPr>
          <p:spPr>
            <a:xfrm>
              <a:off x="2374295" y="12501"/>
              <a:ext cx="55777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7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6" name="Freihandform: Form 169"/>
            <p:cNvSpPr/>
            <p:nvPr/>
          </p:nvSpPr>
          <p:spPr>
            <a:xfrm>
              <a:off x="2446419" y="2885"/>
              <a:ext cx="75971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7" name="Freihandform: Form 170"/>
            <p:cNvSpPr/>
            <p:nvPr/>
          </p:nvSpPr>
          <p:spPr>
            <a:xfrm>
              <a:off x="2538737" y="12501"/>
              <a:ext cx="55776" cy="12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8" name="Freihandform: Form 171"/>
            <p:cNvSpPr/>
            <p:nvPr/>
          </p:nvSpPr>
          <p:spPr>
            <a:xfrm>
              <a:off x="-1" y="200982"/>
              <a:ext cx="92640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379" y="3572"/>
                  </a:lnTo>
                  <a:lnTo>
                    <a:pt x="13379" y="21600"/>
                  </a:lnTo>
                  <a:lnTo>
                    <a:pt x="8221" y="21600"/>
                  </a:lnTo>
                  <a:lnTo>
                    <a:pt x="8221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7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09" name="Freihandform: Form 172"/>
            <p:cNvSpPr/>
            <p:nvPr/>
          </p:nvSpPr>
          <p:spPr>
            <a:xfrm>
              <a:off x="9327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675" y="12459"/>
                  </a:lnTo>
                  <a:cubicBezTo>
                    <a:pt x="6268" y="15629"/>
                    <a:pt x="8471" y="17472"/>
                    <a:pt x="11859" y="17472"/>
                  </a:cubicBezTo>
                  <a:cubicBezTo>
                    <a:pt x="14061" y="17472"/>
                    <a:pt x="15840" y="16734"/>
                    <a:pt x="17704" y="15039"/>
                  </a:cubicBezTo>
                  <a:lnTo>
                    <a:pt x="21176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0" name="Freihandform: Form 173"/>
            <p:cNvSpPr/>
            <p:nvPr/>
          </p:nvSpPr>
          <p:spPr>
            <a:xfrm>
              <a:off x="193290" y="232716"/>
              <a:ext cx="75650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70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70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1" name="Freihandform: Form 174"/>
            <p:cNvSpPr/>
            <p:nvPr/>
          </p:nvSpPr>
          <p:spPr>
            <a:xfrm>
              <a:off x="287210" y="193930"/>
              <a:ext cx="76933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2" name="Freihandform: Form 175"/>
            <p:cNvSpPr/>
            <p:nvPr/>
          </p:nvSpPr>
          <p:spPr>
            <a:xfrm>
              <a:off x="391068" y="233037"/>
              <a:ext cx="76932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38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3" name="Freihandform: Form 176"/>
            <p:cNvSpPr/>
            <p:nvPr/>
          </p:nvSpPr>
          <p:spPr>
            <a:xfrm>
              <a:off x="491719" y="195213"/>
              <a:ext cx="26607" cy="12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4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4" name="Freihandform: Form 177"/>
            <p:cNvSpPr/>
            <p:nvPr/>
          </p:nvSpPr>
          <p:spPr>
            <a:xfrm>
              <a:off x="534673" y="232716"/>
              <a:ext cx="69239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8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6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5" name="Freihandform: Form 178"/>
            <p:cNvSpPr/>
            <p:nvPr/>
          </p:nvSpPr>
          <p:spPr>
            <a:xfrm>
              <a:off x="620900" y="232716"/>
              <a:ext cx="75651" cy="9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5925" y="5143"/>
                    <a:pt x="14369" y="4408"/>
                    <a:pt x="12356" y="4408"/>
                  </a:cubicBezTo>
                  <a:cubicBezTo>
                    <a:pt x="8603" y="4408"/>
                    <a:pt x="6041" y="6906"/>
                    <a:pt x="6041" y="10800"/>
                  </a:cubicBezTo>
                  <a:cubicBezTo>
                    <a:pt x="6041" y="14620"/>
                    <a:pt x="8603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6" name="Freihandform: Form 179"/>
            <p:cNvSpPr/>
            <p:nvPr/>
          </p:nvSpPr>
          <p:spPr>
            <a:xfrm>
              <a:off x="714821" y="193930"/>
              <a:ext cx="76932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7" name="Freihandform: Form 180"/>
            <p:cNvSpPr/>
            <p:nvPr/>
          </p:nvSpPr>
          <p:spPr>
            <a:xfrm>
              <a:off x="813549" y="233037"/>
              <a:ext cx="8174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0"/>
                    <a:pt x="0" y="10763"/>
                  </a:cubicBezTo>
                  <a:cubicBezTo>
                    <a:pt x="0" y="4349"/>
                    <a:pt x="4489" y="0"/>
                    <a:pt x="11096" y="0"/>
                  </a:cubicBezTo>
                  <a:cubicBezTo>
                    <a:pt x="17449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4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6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8" name="Freihandform: Form 181"/>
            <p:cNvSpPr/>
            <p:nvPr/>
          </p:nvSpPr>
          <p:spPr>
            <a:xfrm>
              <a:off x="971900" y="200982"/>
              <a:ext cx="77894" cy="124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19" name="Freihandform: Form 182"/>
            <p:cNvSpPr/>
            <p:nvPr/>
          </p:nvSpPr>
          <p:spPr>
            <a:xfrm>
              <a:off x="1053640" y="233037"/>
              <a:ext cx="76291" cy="9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82" y="8330"/>
                  </a:moveTo>
                  <a:cubicBezTo>
                    <a:pt x="12615" y="8330"/>
                    <a:pt x="14158" y="8404"/>
                    <a:pt x="15792" y="8773"/>
                  </a:cubicBezTo>
                  <a:lnTo>
                    <a:pt x="15792" y="8035"/>
                  </a:lnTo>
                  <a:cubicBezTo>
                    <a:pt x="15792" y="5382"/>
                    <a:pt x="13886" y="4055"/>
                    <a:pt x="10165" y="4055"/>
                  </a:cubicBezTo>
                  <a:cubicBezTo>
                    <a:pt x="8077" y="4055"/>
                    <a:pt x="5808" y="4423"/>
                    <a:pt x="3721" y="5234"/>
                  </a:cubicBezTo>
                  <a:lnTo>
                    <a:pt x="2450" y="1180"/>
                  </a:lnTo>
                  <a:cubicBezTo>
                    <a:pt x="4810" y="442"/>
                    <a:pt x="7896" y="0"/>
                    <a:pt x="10800" y="0"/>
                  </a:cubicBezTo>
                  <a:cubicBezTo>
                    <a:pt x="17970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73" y="21158"/>
                  </a:lnTo>
                  <a:lnTo>
                    <a:pt x="15973" y="18946"/>
                  </a:lnTo>
                  <a:lnTo>
                    <a:pt x="15792" y="18946"/>
                  </a:lnTo>
                  <a:cubicBezTo>
                    <a:pt x="13613" y="20789"/>
                    <a:pt x="11345" y="21600"/>
                    <a:pt x="8350" y="21600"/>
                  </a:cubicBezTo>
                  <a:cubicBezTo>
                    <a:pt x="3267" y="21600"/>
                    <a:pt x="0" y="19020"/>
                    <a:pt x="0" y="15039"/>
                  </a:cubicBezTo>
                  <a:cubicBezTo>
                    <a:pt x="0" y="10689"/>
                    <a:pt x="3812" y="8330"/>
                    <a:pt x="10982" y="8330"/>
                  </a:cubicBezTo>
                  <a:close/>
                  <a:moveTo>
                    <a:pt x="9983" y="17988"/>
                  </a:moveTo>
                  <a:cubicBezTo>
                    <a:pt x="12161" y="17988"/>
                    <a:pt x="14158" y="17103"/>
                    <a:pt x="15792" y="15481"/>
                  </a:cubicBezTo>
                  <a:lnTo>
                    <a:pt x="15792" y="11869"/>
                  </a:lnTo>
                  <a:cubicBezTo>
                    <a:pt x="14430" y="11574"/>
                    <a:pt x="12978" y="11500"/>
                    <a:pt x="11617" y="11500"/>
                  </a:cubicBezTo>
                  <a:cubicBezTo>
                    <a:pt x="7896" y="11500"/>
                    <a:pt x="5718" y="12680"/>
                    <a:pt x="5718" y="14891"/>
                  </a:cubicBezTo>
                  <a:cubicBezTo>
                    <a:pt x="5718" y="16808"/>
                    <a:pt x="7351" y="17988"/>
                    <a:pt x="9983" y="17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0" name="Freihandform: Form 183"/>
            <p:cNvSpPr/>
            <p:nvPr/>
          </p:nvSpPr>
          <p:spPr>
            <a:xfrm>
              <a:off x="1156535" y="193930"/>
              <a:ext cx="78856" cy="131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1" name="Freihandform: Form 184"/>
            <p:cNvSpPr/>
            <p:nvPr/>
          </p:nvSpPr>
          <p:spPr>
            <a:xfrm>
              <a:off x="1250776" y="235281"/>
              <a:ext cx="77253" cy="91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4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4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2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2" name="Freihandform: Form 185"/>
            <p:cNvSpPr/>
            <p:nvPr/>
          </p:nvSpPr>
          <p:spPr>
            <a:xfrm>
              <a:off x="1354954" y="193610"/>
              <a:ext cx="20837" cy="1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3" name="Freihandform: Form 186"/>
            <p:cNvSpPr/>
            <p:nvPr/>
          </p:nvSpPr>
          <p:spPr>
            <a:xfrm>
              <a:off x="1394382" y="206432"/>
              <a:ext cx="55776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7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4" name="Freihandform: Form 187"/>
            <p:cNvSpPr/>
            <p:nvPr/>
          </p:nvSpPr>
          <p:spPr>
            <a:xfrm>
              <a:off x="1466505" y="196815"/>
              <a:ext cx="75970" cy="130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7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2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5"/>
                    <a:pt x="12942" y="14311"/>
                    <a:pt x="11575" y="14311"/>
                  </a:cubicBezTo>
                  <a:cubicBezTo>
                    <a:pt x="7838" y="14311"/>
                    <a:pt x="5651" y="15163"/>
                    <a:pt x="5651" y="16759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25" name="Freihandform: Form 188"/>
            <p:cNvSpPr/>
            <p:nvPr/>
          </p:nvSpPr>
          <p:spPr>
            <a:xfrm>
              <a:off x="1558823" y="206432"/>
              <a:ext cx="55776" cy="12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1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407" y="8330"/>
                  </a:lnTo>
                  <a:lnTo>
                    <a:pt x="13407" y="16257"/>
                  </a:lnTo>
                  <a:cubicBezTo>
                    <a:pt x="13407" y="17751"/>
                    <a:pt x="14524" y="18383"/>
                    <a:pt x="17131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grpSp>
        <p:nvGrpSpPr>
          <p:cNvPr id="4829" name="Gruppieren"/>
          <p:cNvGrpSpPr/>
          <p:nvPr/>
        </p:nvGrpSpPr>
        <p:grpSpPr>
          <a:xfrm>
            <a:off x="7285652" y="213646"/>
            <a:ext cx="2449380" cy="792270"/>
            <a:chOff x="0" y="0"/>
            <a:chExt cx="2449378" cy="792268"/>
          </a:xfrm>
        </p:grpSpPr>
        <p:sp>
          <p:nvSpPr>
            <p:cNvPr id="4827" name="Rechteck"/>
            <p:cNvSpPr/>
            <p:nvPr/>
          </p:nvSpPr>
          <p:spPr>
            <a:xfrm>
              <a:off x="0" y="0"/>
              <a:ext cx="2449379" cy="79226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4828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274" y="48490"/>
              <a:ext cx="2312830" cy="695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83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84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83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3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84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84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4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84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84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4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84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84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4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85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85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5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85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85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5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85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85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5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86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85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6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86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86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6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86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86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86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6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86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870" name="Textebene 1…"/>
          <p:cNvSpPr txBox="1"/>
          <p:nvPr>
            <p:ph type="body" idx="1"/>
          </p:nvPr>
        </p:nvSpPr>
        <p:spPr>
          <a:xfrm>
            <a:off x="517127" y="1633329"/>
            <a:ext cx="11157746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871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872" name="Textplatzhalter 9"/>
          <p:cNvSpPr/>
          <p:nvPr>
            <p:ph type="body" sz="quarter" idx="21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4879" name="Gruppieren"/>
          <p:cNvGrpSpPr/>
          <p:nvPr/>
        </p:nvGrpSpPr>
        <p:grpSpPr>
          <a:xfrm>
            <a:off x="8406672" y="249330"/>
            <a:ext cx="3542443" cy="852720"/>
            <a:chOff x="0" y="0"/>
            <a:chExt cx="3542441" cy="852718"/>
          </a:xfrm>
        </p:grpSpPr>
        <p:grpSp>
          <p:nvGrpSpPr>
            <p:cNvPr id="4875" name="Gruppieren"/>
            <p:cNvGrpSpPr/>
            <p:nvPr/>
          </p:nvGrpSpPr>
          <p:grpSpPr>
            <a:xfrm>
              <a:off x="0" y="39186"/>
              <a:ext cx="1933489" cy="625401"/>
              <a:chOff x="0" y="0"/>
              <a:chExt cx="1933488" cy="625400"/>
            </a:xfrm>
          </p:grpSpPr>
          <p:sp>
            <p:nvSpPr>
              <p:cNvPr id="4873" name="Rechteck"/>
              <p:cNvSpPr/>
              <p:nvPr/>
            </p:nvSpPr>
            <p:spPr>
              <a:xfrm>
                <a:off x="0" y="0"/>
                <a:ext cx="1933489" cy="6254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  <p:pic>
            <p:nvPicPr>
              <p:cNvPr id="4874" name="mad.pdf" descr="mad.pdf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53894" y="38277"/>
                <a:ext cx="1825700" cy="54884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4878" name="Gruppieren"/>
            <p:cNvGrpSpPr/>
            <p:nvPr/>
          </p:nvGrpSpPr>
          <p:grpSpPr>
            <a:xfrm>
              <a:off x="2090046" y="0"/>
              <a:ext cx="1452396" cy="852719"/>
              <a:chOff x="0" y="0"/>
              <a:chExt cx="1452394" cy="852718"/>
            </a:xfrm>
          </p:grpSpPr>
          <p:pic>
            <p:nvPicPr>
              <p:cNvPr id="4876" name="fau-logo-deutsch.pdf" descr="fau-logo-deutsch.pdf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0" t="0" r="62534" b="0"/>
              <a:stretch>
                <a:fillRect/>
              </a:stretch>
            </p:blipFill>
            <p:spPr>
              <a:xfrm>
                <a:off x="0" y="0"/>
                <a:ext cx="1190479" cy="4547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877" name="fau-logo-deutsch.pdf" descr="fau-logo-deutsch.pdf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40199" t="0" r="0" b="0"/>
              <a:stretch>
                <a:fillRect/>
              </a:stretch>
            </p:blipFill>
            <p:spPr>
              <a:xfrm>
                <a:off x="0" y="505146"/>
                <a:ext cx="1452395" cy="34757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88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89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88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8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89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89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9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89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89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9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89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89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89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90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90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0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90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90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0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90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90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0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91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90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1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91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91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1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91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91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91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1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91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92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921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922" name="Textplatzhalter 6"/>
          <p:cNvSpPr/>
          <p:nvPr>
            <p:ph type="body" sz="half" idx="21"/>
          </p:nvPr>
        </p:nvSpPr>
        <p:spPr>
          <a:xfrm>
            <a:off x="620632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923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924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4927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4925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4926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folie | dr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4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35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938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936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37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941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939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40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944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942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43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947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945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46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950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948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49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4953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4951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52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4956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4954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55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4959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4957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58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4962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4960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61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4963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4966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4964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65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4967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96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96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4970" name="Textebene 1…"/>
          <p:cNvSpPr txBox="1"/>
          <p:nvPr>
            <p:ph type="body" sz="quarter" idx="1"/>
          </p:nvPr>
        </p:nvSpPr>
        <p:spPr>
          <a:xfrm>
            <a:off x="518318" y="1631157"/>
            <a:ext cx="3568821" cy="4569618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971" name="Textplatzhalter 6"/>
          <p:cNvSpPr/>
          <p:nvPr>
            <p:ph type="body" sz="quarter" idx="21"/>
          </p:nvPr>
        </p:nvSpPr>
        <p:spPr>
          <a:xfrm>
            <a:off x="8107242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972" name="Textplatzhalter 6"/>
          <p:cNvSpPr/>
          <p:nvPr>
            <p:ph type="body" sz="quarter" idx="22"/>
          </p:nvPr>
        </p:nvSpPr>
        <p:spPr>
          <a:xfrm>
            <a:off x="4312780" y="1631157"/>
            <a:ext cx="3568822" cy="4569618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4973" name="Textplatzhalter 9"/>
          <p:cNvSpPr/>
          <p:nvPr>
            <p:ph type="body" sz="quarter" idx="23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4976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4974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4975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ext- Bild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98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98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498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8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499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498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8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499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499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9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499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499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9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499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499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499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00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00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0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00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00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0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00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00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0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01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00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1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01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01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01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1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01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01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018" name="Textebene 1…"/>
          <p:cNvSpPr txBox="1"/>
          <p:nvPr>
            <p:ph type="body" sz="half" idx="1"/>
          </p:nvPr>
        </p:nvSpPr>
        <p:spPr>
          <a:xfrm>
            <a:off x="518318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1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020" name="Bildplatzhalter 8"/>
          <p:cNvSpPr/>
          <p:nvPr>
            <p:ph type="pic" sz="half" idx="21"/>
          </p:nvPr>
        </p:nvSpPr>
        <p:spPr>
          <a:xfrm>
            <a:off x="620632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021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024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022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023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- 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1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032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035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033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34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038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036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37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041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039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40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044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042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43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047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045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46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050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048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49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053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051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52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056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054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55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059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057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58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060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063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061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62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064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065" name="Bildplatzhalter 8"/>
          <p:cNvSpPr/>
          <p:nvPr>
            <p:ph type="pic" sz="half" idx="21"/>
          </p:nvPr>
        </p:nvSpPr>
        <p:spPr>
          <a:xfrm>
            <a:off x="51831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06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067" name="Textebene 1…"/>
          <p:cNvSpPr txBox="1"/>
          <p:nvPr>
            <p:ph type="body" sz="half" idx="1"/>
          </p:nvPr>
        </p:nvSpPr>
        <p:spPr>
          <a:xfrm>
            <a:off x="6206330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68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069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072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070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071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- Tex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1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64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62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63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67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65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66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70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68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69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73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71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72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76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74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75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79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77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78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82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80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81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85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83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84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88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86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87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89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92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90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91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93" name="Freihandform: Form 44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94" name="Bildplatzhalter 8"/>
          <p:cNvSpPr/>
          <p:nvPr>
            <p:ph type="pic" sz="half" idx="21"/>
          </p:nvPr>
        </p:nvSpPr>
        <p:spPr>
          <a:xfrm>
            <a:off x="518318" y="1631155"/>
            <a:ext cx="5469733" cy="45696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9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96" name="Textebene 1…"/>
          <p:cNvSpPr txBox="1"/>
          <p:nvPr>
            <p:ph type="body" sz="half" idx="1"/>
          </p:nvPr>
        </p:nvSpPr>
        <p:spPr>
          <a:xfrm>
            <a:off x="6206330" y="1631156"/>
            <a:ext cx="5469733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97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98" name="Textplatzhalter 9"/>
          <p:cNvSpPr/>
          <p:nvPr>
            <p:ph type="body" sz="quarter" idx="22"/>
          </p:nvPr>
        </p:nvSpPr>
        <p:spPr>
          <a:xfrm>
            <a:off x="518317" y="687598"/>
            <a:ext cx="6844388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3"/>
                </a:solidFill>
              </a:defRPr>
            </a:pPr>
          </a:p>
        </p:txBody>
      </p:sp>
      <p:sp>
        <p:nvSpPr>
          <p:cNvPr id="599" name="Bildplatzhalter 6"/>
          <p:cNvSpPr/>
          <p:nvPr>
            <p:ph type="pic" sz="quarter" idx="23"/>
          </p:nvPr>
        </p:nvSpPr>
        <p:spPr>
          <a:xfrm>
            <a:off x="8437356" y="301185"/>
            <a:ext cx="1080001" cy="3864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mit Stör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" name="Bildplatzhalter 8"/>
          <p:cNvSpPr/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080" name="Textebene 1…"/>
          <p:cNvSpPr txBox="1"/>
          <p:nvPr>
            <p:ph type="body" sz="quarter" idx="1"/>
          </p:nvPr>
        </p:nvSpPr>
        <p:spPr>
          <a:xfrm>
            <a:off x="518318" y="3431380"/>
            <a:ext cx="3571201" cy="2769395"/>
          </a:xfrm>
          <a:prstGeom prst="rect">
            <a:avLst/>
          </a:prstGeom>
          <a:solidFill>
            <a:srgbClr val="FFFFFF"/>
          </a:solidFill>
        </p:spPr>
        <p:txBody>
          <a:bodyPr lIns="179999" tIns="179999" rIns="179999" bIns="179999"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5083" name="Gruppieren 3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081" name="Gerader Verbinder 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82" name="Textfeld 5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086" name="Gruppieren 7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08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85" name="Textfeld 1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089" name="Gruppieren 11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087" name="Gerader Verbinder 1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88" name="Textfeld 13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092" name="Gruppieren 14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090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91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095" name="Gruppieren 17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093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94" name="Textfeld 19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098" name="Gruppieren 20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096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097" name="Textfeld 22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101" name="Gruppieren 23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099" name="Gerader Verbinder 24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00" name="Textfeld 25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104" name="Gruppieren 26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102" name="Gerader Verbinder 27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03" name="Textfeld 28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107" name="Gruppieren 29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105" name="Gerader Verbinder 30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06" name="Textfeld 31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108" name="Gerader Verbinder 32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111" name="Gruppieren 33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109" name="Gerader Verbinder 34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10" name="Textfeld 35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112" name="Foliennummer"/>
          <p:cNvSpPr txBox="1"/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1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9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20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123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12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22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126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124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25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129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127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28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132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130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31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135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133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34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138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136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37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141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139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40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144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142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43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147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145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46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148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151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149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50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152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15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154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155" name="Bildplatzhalter 8"/>
          <p:cNvSpPr/>
          <p:nvPr>
            <p:ph type="pic" idx="21"/>
          </p:nvPr>
        </p:nvSpPr>
        <p:spPr>
          <a:xfrm>
            <a:off x="518317" y="1631156"/>
            <a:ext cx="11157747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156" name="Textebene 1…"/>
          <p:cNvSpPr txBox="1"/>
          <p:nvPr>
            <p:ph type="body" sz="quarter" idx="1"/>
          </p:nvPr>
        </p:nvSpPr>
        <p:spPr>
          <a:xfrm>
            <a:off x="518317" y="5690270"/>
            <a:ext cx="11157747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157" name="Textplatzhalter 9"/>
          <p:cNvSpPr/>
          <p:nvPr>
            <p:ph type="body" sz="quarter" idx="22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160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158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159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2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16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17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16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7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17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17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7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17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17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7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18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17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7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18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18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8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18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18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8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18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18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8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19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19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9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19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19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9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19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19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19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19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20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20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20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203" name="Bildplatzhalter 8"/>
          <p:cNvSpPr/>
          <p:nvPr>
            <p:ph type="pic" sz="half" idx="21"/>
          </p:nvPr>
        </p:nvSpPr>
        <p:spPr>
          <a:xfrm>
            <a:off x="518317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204" name="Textebene 1…"/>
          <p:cNvSpPr txBox="1"/>
          <p:nvPr>
            <p:ph type="body" sz="quarter" idx="1"/>
          </p:nvPr>
        </p:nvSpPr>
        <p:spPr>
          <a:xfrm>
            <a:off x="518317" y="5690270"/>
            <a:ext cx="5469733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205" name="Bildplatzhalter 8"/>
          <p:cNvSpPr/>
          <p:nvPr>
            <p:ph type="pic" sz="half" idx="22"/>
          </p:nvPr>
        </p:nvSpPr>
        <p:spPr>
          <a:xfrm>
            <a:off x="6206330" y="1631156"/>
            <a:ext cx="5469733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206" name="Textplatzhalter 10"/>
          <p:cNvSpPr/>
          <p:nvPr>
            <p:ph type="body" sz="quarter" idx="23"/>
          </p:nvPr>
        </p:nvSpPr>
        <p:spPr>
          <a:xfrm>
            <a:off x="6206330" y="5690270"/>
            <a:ext cx="5469733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5207" name="Textplatzhalter 9"/>
          <p:cNvSpPr/>
          <p:nvPr>
            <p:ph type="body" sz="quarter" idx="24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210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208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209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folie | 3x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7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18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221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219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20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224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222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23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227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225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26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230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228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29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233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231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32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236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234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35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239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237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38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242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240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41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245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243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44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246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249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247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48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250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25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25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253" name="Bildplatzhalter 8"/>
          <p:cNvSpPr/>
          <p:nvPr>
            <p:ph type="pic" sz="quarter" idx="21"/>
          </p:nvPr>
        </p:nvSpPr>
        <p:spPr>
          <a:xfrm>
            <a:off x="518317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254" name="Textebene 1…"/>
          <p:cNvSpPr txBox="1"/>
          <p:nvPr>
            <p:ph type="body" sz="quarter" idx="1"/>
          </p:nvPr>
        </p:nvSpPr>
        <p:spPr>
          <a:xfrm>
            <a:off x="518317" y="5690270"/>
            <a:ext cx="3569759" cy="5110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157500" indent="-157500">
              <a:spcBef>
                <a:spcPts val="0"/>
              </a:spcBef>
              <a:defRPr sz="1400"/>
            </a:lvl2pPr>
            <a:lvl3pPr marL="359999" indent="-179999">
              <a:spcBef>
                <a:spcPts val="0"/>
              </a:spcBef>
              <a:defRPr sz="1400"/>
            </a:lvl3pPr>
            <a:lvl4pPr marL="539999" indent="-180000">
              <a:spcBef>
                <a:spcPts val="0"/>
              </a:spcBef>
              <a:defRPr sz="1400"/>
            </a:lvl4pPr>
            <a:lvl5pPr marL="749999" indent="-209999">
              <a:spcBef>
                <a:spcPts val="0"/>
              </a:spcBef>
              <a:defRPr sz="1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255" name="Bildplatzhalter 8"/>
          <p:cNvSpPr/>
          <p:nvPr>
            <p:ph type="pic" sz="quarter" idx="22"/>
          </p:nvPr>
        </p:nvSpPr>
        <p:spPr>
          <a:xfrm>
            <a:off x="8106305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256" name="Textplatzhalter 10"/>
          <p:cNvSpPr/>
          <p:nvPr>
            <p:ph type="body" sz="quarter" idx="23"/>
          </p:nvPr>
        </p:nvSpPr>
        <p:spPr>
          <a:xfrm>
            <a:off x="8106305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5257" name="Bildplatzhalter 8"/>
          <p:cNvSpPr/>
          <p:nvPr>
            <p:ph type="pic" sz="quarter" idx="24"/>
          </p:nvPr>
        </p:nvSpPr>
        <p:spPr>
          <a:xfrm>
            <a:off x="4312310" y="1631156"/>
            <a:ext cx="3569759" cy="39511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258" name="Textplatzhalter 10"/>
          <p:cNvSpPr/>
          <p:nvPr>
            <p:ph type="body" sz="quarter" idx="25"/>
          </p:nvPr>
        </p:nvSpPr>
        <p:spPr>
          <a:xfrm>
            <a:off x="4312310" y="5690270"/>
            <a:ext cx="3569759" cy="5110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 sz="1400">
                <a:solidFill>
                  <a:srgbClr val="39576C"/>
                </a:solidFill>
              </a:defRPr>
            </a:pPr>
          </a:p>
        </p:txBody>
      </p:sp>
      <p:sp>
        <p:nvSpPr>
          <p:cNvPr id="5259" name="Textplatzhalter 9"/>
          <p:cNvSpPr/>
          <p:nvPr>
            <p:ph type="body" sz="quarter" idx="26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262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260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261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9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70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273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271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72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276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274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75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279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277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78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282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280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81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285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283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84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288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286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87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291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289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90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294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292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93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297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295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296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298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301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299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00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302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30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04" name="Textebene 1…"/>
          <p:cNvSpPr txBox="1"/>
          <p:nvPr>
            <p:ph type="body" idx="1" hasCustomPrompt="1"/>
          </p:nvPr>
        </p:nvSpPr>
        <p:spPr>
          <a:xfrm>
            <a:off x="518317" y="1631156"/>
            <a:ext cx="11155367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05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306" name="Textplatzhalter 9"/>
          <p:cNvSpPr/>
          <p:nvPr>
            <p:ph type="body" sz="quarter" idx="21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309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307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308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zweispaltig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1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32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31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1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32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32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2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32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32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2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32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32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2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33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33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3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33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33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3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33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33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3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34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33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4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34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34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4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34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34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34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4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34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35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51" name="Textebene 1…"/>
          <p:cNvSpPr txBox="1"/>
          <p:nvPr>
            <p:ph type="body" sz="half" idx="1" hasCustomPrompt="1"/>
          </p:nvPr>
        </p:nvSpPr>
        <p:spPr>
          <a:xfrm>
            <a:off x="518317" y="1631156"/>
            <a:ext cx="5469734" cy="4569620"/>
          </a:xfrm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52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353" name="Textplatzhalter 9"/>
          <p:cNvSpPr/>
          <p:nvPr>
            <p:ph type="body" sz="quarter" idx="21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356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354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355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haltsfolie | mit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3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64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367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365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66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370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368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69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373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371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72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376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374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75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379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377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78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382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380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81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385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383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84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388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386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87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391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389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90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392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395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393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394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396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39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98" name="Textebene 1…"/>
          <p:cNvSpPr txBox="1"/>
          <p:nvPr>
            <p:ph type="body" sz="quarter" idx="1"/>
          </p:nvPr>
        </p:nvSpPr>
        <p:spPr>
          <a:xfrm>
            <a:off x="8104861" y="1631156"/>
            <a:ext cx="3571200" cy="4569620"/>
          </a:xfrm>
          <a:prstGeom prst="rect">
            <a:avLst/>
          </a:prstGeom>
        </p:spPr>
        <p:txBody>
          <a:bodyPr/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399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400" name="Textplatzhalter 9"/>
          <p:cNvSpPr/>
          <p:nvPr>
            <p:ph type="body" sz="quarter" idx="21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403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401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402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Grau">
    <p:bg>
      <p:bgPr>
        <a:solidFill>
          <a:srgbClr val="8C9FB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41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5412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13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2F586E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14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415" name="Freihandform: Form 60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418" name="Gruppieren 10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416" name="Gerader Verbinder 1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17" name="Textfeld 12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421" name="Gruppieren 13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419" name="Gerader Verbinder 1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20" name="Textfeld 15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424" name="Gruppieren 16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422" name="Gerader Verbinder 1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23" name="Textfeld 18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427" name="Gruppieren 19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425" name="Gerader Verbinder 2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26" name="Textfeld 21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430" name="Gruppieren 22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428" name="Gerader Verbinder 2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29" name="Textfeld 24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433" name="Gruppieren 25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431" name="Gerader Verbinder 2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32" name="Textfeld 27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436" name="Gruppieren 28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434" name="Gerader Verbinder 29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35" name="Textfeld 30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439" name="Gruppieren 31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437" name="Gerader Verbinder 32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38" name="Textfeld 33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442" name="Gruppieren 34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440" name="Gerader Verbinder 35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41" name="Textfeld 36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443" name="Gerader Verbinder 37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446" name="Gruppieren 38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444" name="Gerader Verbinder 39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45" name="Textfeld 40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449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447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448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ur Titel | weiß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6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57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460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458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59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463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461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62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466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464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65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469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467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68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472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470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71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475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473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74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478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476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77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481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479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80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484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482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83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485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488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486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487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489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490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49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492" name="Textebene 1…"/>
          <p:cNvSpPr txBox="1"/>
          <p:nvPr>
            <p:ph type="body" sz="quarter" idx="1"/>
          </p:nvPr>
        </p:nvSpPr>
        <p:spPr>
          <a:xfrm>
            <a:off x="518317" y="687598"/>
            <a:ext cx="6844386" cy="2498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586E"/>
                </a:solidFill>
              </a:defRPr>
            </a:lvl1pPr>
            <a:lvl2pPr>
              <a:defRPr>
                <a:solidFill>
                  <a:srgbClr val="2F586E"/>
                </a:solidFill>
              </a:defRPr>
            </a:lvl2pPr>
            <a:lvl3pPr>
              <a:defRPr>
                <a:solidFill>
                  <a:srgbClr val="2F586E"/>
                </a:solidFill>
              </a:defRPr>
            </a:lvl3pPr>
            <a:lvl4pPr>
              <a:defRPr>
                <a:solidFill>
                  <a:srgbClr val="2F586E"/>
                </a:solidFill>
              </a:defRPr>
            </a:lvl4pPr>
            <a:lvl5pPr>
              <a:defRPr>
                <a:solidFill>
                  <a:srgbClr val="2F586E"/>
                </a:solidFill>
              </a:defRPr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grpSp>
        <p:nvGrpSpPr>
          <p:cNvPr id="5495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493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494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Zitatfol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2" name="Rechteck 6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03" name="Rechteck 8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rgbClr val="8C9FB1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506" name="Gruppieren 12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5504" name="Gerader Verbinder 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05" name="Textfeld 10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5509" name="Gruppieren 14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5507" name="Gerader Verbinder 1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08" name="Textfeld 16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5512" name="Gruppieren 17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5510" name="Gerader Verbinder 18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11" name="Textfeld 19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5515" name="Gruppieren 20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5513" name="Gerader Verbinder 21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14" name="Textfeld 22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5518" name="Gruppieren 23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5516" name="Gerader Verbinder 24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17" name="Textfeld 25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5521" name="Gruppieren 26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5519" name="Gerader Verbinder 27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20" name="Textfeld 28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5524" name="Gruppieren 29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5522" name="Gerader Verbinder 30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23" name="Textfeld 31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5527" name="Gruppieren 32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5525" name="Gerader Verbinder 33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26" name="Textfeld 34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5530" name="Gruppieren 1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5528" name="Gerader Verbinder 36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29" name="Textfeld 37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5531" name="Gerader Verbinder 39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534" name="Gruppieren 40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5532" name="Gerader Verbinder 41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533" name="Textfeld 42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sp>
        <p:nvSpPr>
          <p:cNvPr id="5535" name="Freihandform: Form 43"/>
          <p:cNvSpPr/>
          <p:nvPr/>
        </p:nvSpPr>
        <p:spPr>
          <a:xfrm>
            <a:off x="10596063" y="299345"/>
            <a:ext cx="1080001" cy="412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8"/>
                </a:lnTo>
                <a:lnTo>
                  <a:pt x="2090" y="4378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89" y="18784"/>
                </a:lnTo>
                <a:lnTo>
                  <a:pt x="2089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13646"/>
                </a:ln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2"/>
                </a:cubicBezTo>
                <a:lnTo>
                  <a:pt x="15749" y="13682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2"/>
                </a:lnTo>
                <a:lnTo>
                  <a:pt x="15332" y="13682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7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5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sp>
        <p:nvSpPr>
          <p:cNvPr id="5536" name="Titeltext"/>
          <p:cNvSpPr txBox="1"/>
          <p:nvPr>
            <p:ph type="title"/>
          </p:nvPr>
        </p:nvSpPr>
        <p:spPr>
          <a:xfrm>
            <a:off x="518318" y="301185"/>
            <a:ext cx="6844386" cy="332400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2F586E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553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538" name="Rechteck 6"/>
          <p:cNvSpPr/>
          <p:nvPr/>
        </p:nvSpPr>
        <p:spPr>
          <a:xfrm>
            <a:off x="518316" y="1631155"/>
            <a:ext cx="11157748" cy="4569620"/>
          </a:xfrm>
          <a:prstGeom prst="rect">
            <a:avLst/>
          </a:prstGeom>
          <a:solidFill>
            <a:srgbClr val="C2D0DC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lnSpc>
                <a:spcPct val="110000"/>
              </a:lnSpc>
              <a:spcBef>
                <a:spcPts val="1200"/>
              </a:spcBef>
              <a:defRPr sz="1600">
                <a:solidFill>
                  <a:srgbClr val="FFFFFF"/>
                </a:solidFill>
              </a:defRPr>
            </a:pPr>
          </a:p>
        </p:txBody>
      </p:sp>
      <p:sp>
        <p:nvSpPr>
          <p:cNvPr id="5539" name="Textebene 1…"/>
          <p:cNvSpPr txBox="1"/>
          <p:nvPr>
            <p:ph type="body" sz="quarter" idx="1" hasCustomPrompt="1"/>
          </p:nvPr>
        </p:nvSpPr>
        <p:spPr>
          <a:xfrm>
            <a:off x="2497190" y="2835963"/>
            <a:ext cx="7200001" cy="2160001"/>
          </a:xfrm>
          <a:prstGeom prst="rect">
            <a:avLst/>
          </a:prstGeom>
        </p:spPr>
        <p:txBody>
          <a:bodyPr anchor="ctr"/>
          <a:lstStyle>
            <a:lvl1pPr algn="ctr">
              <a:defRPr i="1" sz="2000"/>
            </a:lvl1pPr>
            <a:lvl2pPr marL="0" indent="0" algn="ctr">
              <a:buSzTx/>
              <a:buNone/>
              <a:defRPr i="1" sz="2000"/>
            </a:lvl2pPr>
            <a:lvl3pPr marL="437142" indent="-257142" algn="ctr">
              <a:defRPr i="1" sz="2000"/>
            </a:lvl3pPr>
            <a:lvl4pPr marL="617142" indent="-257142" algn="ctr">
              <a:defRPr i="1" sz="2000"/>
            </a:lvl4pPr>
            <a:lvl5pPr marL="839999" indent="-300000" algn="ctr">
              <a:defRPr i="1" sz="2000"/>
            </a:lvl5pPr>
          </a:lstStyle>
          <a:p>
            <a:pPr/>
            <a:r>
              <a:t>„Mastertextformat bearbeiten“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540" name="Textplatzhalter 9"/>
          <p:cNvSpPr/>
          <p:nvPr>
            <p:ph type="body" sz="quarter" idx="21"/>
          </p:nvPr>
        </p:nvSpPr>
        <p:spPr>
          <a:xfrm>
            <a:off x="518316" y="687598"/>
            <a:ext cx="6844387" cy="249813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2F586E"/>
                </a:solidFill>
              </a:defRPr>
            </a:pPr>
          </a:p>
        </p:txBody>
      </p:sp>
      <p:grpSp>
        <p:nvGrpSpPr>
          <p:cNvPr id="5543" name="Gruppieren"/>
          <p:cNvGrpSpPr/>
          <p:nvPr/>
        </p:nvGrpSpPr>
        <p:grpSpPr>
          <a:xfrm>
            <a:off x="8653636" y="263116"/>
            <a:ext cx="1762726" cy="570166"/>
            <a:chOff x="0" y="0"/>
            <a:chExt cx="1762724" cy="570165"/>
          </a:xfrm>
        </p:grpSpPr>
        <p:sp>
          <p:nvSpPr>
            <p:cNvPr id="5541" name="Rechteck"/>
            <p:cNvSpPr/>
            <p:nvPr/>
          </p:nvSpPr>
          <p:spPr>
            <a:xfrm>
              <a:off x="0" y="0"/>
              <a:ext cx="1762725" cy="5701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542" name="mad.pdf" descr="mad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9134" y="34896"/>
              <a:ext cx="1664456" cy="500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38.xml"/><Relationship Id="rId40" Type="http://schemas.openxmlformats.org/officeDocument/2006/relationships/slideLayout" Target="../slideLayouts/slideLayout39.xml"/><Relationship Id="rId41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43.xml"/><Relationship Id="rId45" Type="http://schemas.openxmlformats.org/officeDocument/2006/relationships/slideLayout" Target="../slideLayouts/slideLayout44.xml"/><Relationship Id="rId46" Type="http://schemas.openxmlformats.org/officeDocument/2006/relationships/slideLayout" Target="../slideLayouts/slideLayout45.xml"/><Relationship Id="rId47" Type="http://schemas.openxmlformats.org/officeDocument/2006/relationships/slideLayout" Target="../slideLayouts/slideLayout46.xml"/><Relationship Id="rId48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8.xml"/><Relationship Id="rId50" Type="http://schemas.openxmlformats.org/officeDocument/2006/relationships/slideLayout" Target="../slideLayouts/slideLayout49.xml"/><Relationship Id="rId51" Type="http://schemas.openxmlformats.org/officeDocument/2006/relationships/slideLayout" Target="../slideLayouts/slideLayout50.xml"/><Relationship Id="rId52" Type="http://schemas.openxmlformats.org/officeDocument/2006/relationships/slideLayout" Target="../slideLayouts/slideLayout51.xml"/><Relationship Id="rId53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53.xml"/><Relationship Id="rId55" Type="http://schemas.openxmlformats.org/officeDocument/2006/relationships/slideLayout" Target="../slideLayouts/slideLayout54.xml"/><Relationship Id="rId56" Type="http://schemas.openxmlformats.org/officeDocument/2006/relationships/slideLayout" Target="../slideLayouts/slideLayout55.xml"/><Relationship Id="rId57" Type="http://schemas.openxmlformats.org/officeDocument/2006/relationships/slideLayout" Target="../slideLayouts/slideLayout56.xml"/><Relationship Id="rId58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58.xml"/><Relationship Id="rId60" Type="http://schemas.openxmlformats.org/officeDocument/2006/relationships/slideLayout" Target="../slideLayouts/slideLayout59.xml"/><Relationship Id="rId61" Type="http://schemas.openxmlformats.org/officeDocument/2006/relationships/slideLayout" Target="../slideLayouts/slideLayout60.xml"/><Relationship Id="rId62" Type="http://schemas.openxmlformats.org/officeDocument/2006/relationships/slideLayout" Target="../slideLayouts/slideLayout61.xml"/><Relationship Id="rId63" Type="http://schemas.openxmlformats.org/officeDocument/2006/relationships/slideLayout" Target="../slideLayouts/slideLayout62.xml"/><Relationship Id="rId64" Type="http://schemas.openxmlformats.org/officeDocument/2006/relationships/slideLayout" Target="../slideLayouts/slideLayout63.xml"/><Relationship Id="rId65" Type="http://schemas.openxmlformats.org/officeDocument/2006/relationships/slideLayout" Target="../slideLayouts/slideLayout64.xml"/><Relationship Id="rId66" Type="http://schemas.openxmlformats.org/officeDocument/2006/relationships/slideLayout" Target="../slideLayouts/slideLayout65.xml"/><Relationship Id="rId67" Type="http://schemas.openxmlformats.org/officeDocument/2006/relationships/slideLayout" Target="../slideLayouts/slideLayout66.xml"/><Relationship Id="rId68" Type="http://schemas.openxmlformats.org/officeDocument/2006/relationships/slideLayout" Target="../slideLayouts/slideLayout67.xml"/><Relationship Id="rId69" Type="http://schemas.openxmlformats.org/officeDocument/2006/relationships/slideLayout" Target="../slideLayouts/slideLayout68.xml"/><Relationship Id="rId70" Type="http://schemas.openxmlformats.org/officeDocument/2006/relationships/slideLayout" Target="../slideLayouts/slideLayout69.xml"/><Relationship Id="rId71" Type="http://schemas.openxmlformats.org/officeDocument/2006/relationships/slideLayout" Target="../slideLayouts/slideLayout70.xml"/><Relationship Id="rId72" Type="http://schemas.openxmlformats.org/officeDocument/2006/relationships/slideLayout" Target="../slideLayouts/slideLayout71.xml"/><Relationship Id="rId73" Type="http://schemas.openxmlformats.org/officeDocument/2006/relationships/slideLayout" Target="../slideLayouts/slideLayout72.xml"/><Relationship Id="rId74" Type="http://schemas.openxmlformats.org/officeDocument/2006/relationships/slideLayout" Target="../slideLayouts/slideLayout73.xml"/><Relationship Id="rId75" Type="http://schemas.openxmlformats.org/officeDocument/2006/relationships/slideLayout" Target="../slideLayouts/slideLayout74.xml"/><Relationship Id="rId76" Type="http://schemas.openxmlformats.org/officeDocument/2006/relationships/slideLayout" Target="../slideLayouts/slideLayout75.xml"/><Relationship Id="rId77" Type="http://schemas.openxmlformats.org/officeDocument/2006/relationships/slideLayout" Target="../slideLayouts/slideLayout76.xml"/><Relationship Id="rId78" Type="http://schemas.openxmlformats.org/officeDocument/2006/relationships/slideLayout" Target="../slideLayouts/slideLayout77.xml"/><Relationship Id="rId79" Type="http://schemas.openxmlformats.org/officeDocument/2006/relationships/slideLayout" Target="../slideLayouts/slideLayout78.xml"/><Relationship Id="rId80" Type="http://schemas.openxmlformats.org/officeDocument/2006/relationships/slideLayout" Target="../slideLayouts/slideLayout79.xml"/><Relationship Id="rId81" Type="http://schemas.openxmlformats.org/officeDocument/2006/relationships/slideLayout" Target="../slideLayouts/slideLayout80.xml"/><Relationship Id="rId82" Type="http://schemas.openxmlformats.org/officeDocument/2006/relationships/slideLayout" Target="../slideLayouts/slideLayout81.xml"/><Relationship Id="rId83" Type="http://schemas.openxmlformats.org/officeDocument/2006/relationships/slideLayout" Target="../slideLayouts/slideLayout82.xml"/><Relationship Id="rId84" Type="http://schemas.openxmlformats.org/officeDocument/2006/relationships/slideLayout" Target="../slideLayouts/slideLayout83.xml"/><Relationship Id="rId85" Type="http://schemas.openxmlformats.org/officeDocument/2006/relationships/slideLayout" Target="../slideLayouts/slideLayout84.xml"/><Relationship Id="rId86" Type="http://schemas.openxmlformats.org/officeDocument/2006/relationships/slideLayout" Target="../slideLayouts/slideLayout85.xml"/><Relationship Id="rId87" Type="http://schemas.openxmlformats.org/officeDocument/2006/relationships/slideLayout" Target="../slideLayouts/slideLayout86.xml"/><Relationship Id="rId88" Type="http://schemas.openxmlformats.org/officeDocument/2006/relationships/slideLayout" Target="../slideLayouts/slideLayout87.xml"/><Relationship Id="rId89" Type="http://schemas.openxmlformats.org/officeDocument/2006/relationships/slideLayout" Target="../slideLayouts/slideLayout88.xml"/><Relationship Id="rId90" Type="http://schemas.openxmlformats.org/officeDocument/2006/relationships/slideLayout" Target="../slideLayouts/slideLayout89.xml"/><Relationship Id="rId91" Type="http://schemas.openxmlformats.org/officeDocument/2006/relationships/slideLayout" Target="../slideLayouts/slideLayout90.xml"/><Relationship Id="rId92" Type="http://schemas.openxmlformats.org/officeDocument/2006/relationships/slideLayout" Target="../slideLayouts/slideLayout91.xml"/><Relationship Id="rId93" Type="http://schemas.openxmlformats.org/officeDocument/2006/relationships/slideLayout" Target="../slideLayouts/slideLayout92.xml"/><Relationship Id="rId94" Type="http://schemas.openxmlformats.org/officeDocument/2006/relationships/slideLayout" Target="../slideLayouts/slideLayout93.xml"/><Relationship Id="rId95" Type="http://schemas.openxmlformats.org/officeDocument/2006/relationships/slideLayout" Target="../slideLayouts/slideLayout94.xml"/><Relationship Id="rId96" Type="http://schemas.openxmlformats.org/officeDocument/2006/relationships/slideLayout" Target="../slideLayouts/slideLayout95.xml"/><Relationship Id="rId97" Type="http://schemas.openxmlformats.org/officeDocument/2006/relationships/slideLayout" Target="../slideLayouts/slideLayout96.xml"/><Relationship Id="rId98" Type="http://schemas.openxmlformats.org/officeDocument/2006/relationships/slideLayout" Target="../slideLayouts/slideLayout97.xml"/><Relationship Id="rId99" Type="http://schemas.openxmlformats.org/officeDocument/2006/relationships/slideLayout" Target="../slideLayouts/slideLayout98.xml"/><Relationship Id="rId100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apiteltrennerMehrzeilig möglich"/>
          <p:cNvSpPr txBox="1"/>
          <p:nvPr>
            <p:ph type="title" hasCustomPrompt="1"/>
          </p:nvPr>
        </p:nvSpPr>
        <p:spPr>
          <a:xfrm>
            <a:off x="518318" y="2875002"/>
            <a:ext cx="11157743" cy="1107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/>
            <a:r>
              <a:t>KapiteltrennerMehrzeilig möglich</a:t>
            </a:r>
          </a:p>
        </p:txBody>
      </p:sp>
      <p:sp>
        <p:nvSpPr>
          <p:cNvPr id="3" name="Foliennummer"/>
          <p:cNvSpPr txBox="1"/>
          <p:nvPr>
            <p:ph type="sldNum" sz="quarter" idx="2"/>
          </p:nvPr>
        </p:nvSpPr>
        <p:spPr>
          <a:xfrm>
            <a:off x="11549063" y="6634666"/>
            <a:ext cx="127001" cy="127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800"/>
            </a:lvl1pPr>
          </a:lstStyle>
          <a:p>
            <a:pPr/>
            <a:fld id="{86CB4B4D-7CA3-9044-876B-883B54F8677D}" type="slidenum"/>
          </a:p>
        </p:txBody>
      </p:sp>
      <p:sp>
        <p:nvSpPr>
          <p:cNvPr id="4" name="Rechteck 56"/>
          <p:cNvSpPr/>
          <p:nvPr/>
        </p:nvSpPr>
        <p:spPr>
          <a:xfrm>
            <a:off x="517200" y="6537575"/>
            <a:ext cx="11674800" cy="127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" name="Rechteck 58"/>
          <p:cNvSpPr/>
          <p:nvPr/>
        </p:nvSpPr>
        <p:spPr>
          <a:xfrm>
            <a:off x="518399" y="1196732"/>
            <a:ext cx="11676064" cy="720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" name="Freihandform: Form 59"/>
          <p:cNvSpPr/>
          <p:nvPr/>
        </p:nvSpPr>
        <p:spPr>
          <a:xfrm>
            <a:off x="10056938" y="300703"/>
            <a:ext cx="1619126" cy="618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014"/>
                </a:moveTo>
                <a:lnTo>
                  <a:pt x="418" y="919"/>
                </a:lnTo>
                <a:lnTo>
                  <a:pt x="418" y="20797"/>
                </a:lnTo>
                <a:lnTo>
                  <a:pt x="0" y="20797"/>
                </a:lnTo>
                <a:lnTo>
                  <a:pt x="0" y="2014"/>
                </a:lnTo>
                <a:close/>
                <a:moveTo>
                  <a:pt x="1254" y="1095"/>
                </a:moveTo>
                <a:lnTo>
                  <a:pt x="6269" y="1095"/>
                </a:lnTo>
                <a:lnTo>
                  <a:pt x="6269" y="0"/>
                </a:lnTo>
                <a:lnTo>
                  <a:pt x="836" y="0"/>
                </a:lnTo>
                <a:lnTo>
                  <a:pt x="836" y="13135"/>
                </a:lnTo>
                <a:lnTo>
                  <a:pt x="5452" y="13135"/>
                </a:lnTo>
                <a:lnTo>
                  <a:pt x="5452" y="12041"/>
                </a:lnTo>
                <a:lnTo>
                  <a:pt x="1254" y="12041"/>
                </a:lnTo>
                <a:lnTo>
                  <a:pt x="1254" y="1095"/>
                </a:lnTo>
                <a:close/>
                <a:moveTo>
                  <a:pt x="6081" y="9851"/>
                </a:moveTo>
                <a:lnTo>
                  <a:pt x="2090" y="9851"/>
                </a:lnTo>
                <a:lnTo>
                  <a:pt x="2090" y="5473"/>
                </a:lnTo>
                <a:lnTo>
                  <a:pt x="5503" y="5473"/>
                </a:lnTo>
                <a:lnTo>
                  <a:pt x="5921" y="4379"/>
                </a:lnTo>
                <a:lnTo>
                  <a:pt x="2090" y="4379"/>
                </a:lnTo>
                <a:lnTo>
                  <a:pt x="2090" y="3284"/>
                </a:lnTo>
                <a:lnTo>
                  <a:pt x="6269" y="3284"/>
                </a:lnTo>
                <a:lnTo>
                  <a:pt x="6269" y="2189"/>
                </a:lnTo>
                <a:lnTo>
                  <a:pt x="1672" y="2189"/>
                </a:lnTo>
                <a:lnTo>
                  <a:pt x="1672" y="10946"/>
                </a:lnTo>
                <a:lnTo>
                  <a:pt x="5668" y="10946"/>
                </a:lnTo>
                <a:lnTo>
                  <a:pt x="6081" y="9851"/>
                </a:lnTo>
                <a:close/>
                <a:moveTo>
                  <a:pt x="836" y="20797"/>
                </a:moveTo>
                <a:lnTo>
                  <a:pt x="1254" y="20797"/>
                </a:lnTo>
                <a:lnTo>
                  <a:pt x="1254" y="15324"/>
                </a:lnTo>
                <a:lnTo>
                  <a:pt x="1672" y="15324"/>
                </a:lnTo>
                <a:lnTo>
                  <a:pt x="1672" y="19878"/>
                </a:lnTo>
                <a:lnTo>
                  <a:pt x="2090" y="18784"/>
                </a:lnTo>
                <a:lnTo>
                  <a:pt x="2090" y="15324"/>
                </a:lnTo>
                <a:lnTo>
                  <a:pt x="5452" y="15324"/>
                </a:lnTo>
                <a:lnTo>
                  <a:pt x="5452" y="14230"/>
                </a:lnTo>
                <a:lnTo>
                  <a:pt x="836" y="14230"/>
                </a:lnTo>
                <a:lnTo>
                  <a:pt x="836" y="20797"/>
                </a:lnTo>
                <a:close/>
                <a:moveTo>
                  <a:pt x="21182" y="0"/>
                </a:moveTo>
                <a:lnTo>
                  <a:pt x="21182" y="12588"/>
                </a:lnTo>
                <a:cubicBezTo>
                  <a:pt x="21182" y="15517"/>
                  <a:pt x="20683" y="18034"/>
                  <a:pt x="19519" y="19964"/>
                </a:cubicBezTo>
                <a:lnTo>
                  <a:pt x="19509" y="19931"/>
                </a:lnTo>
                <a:cubicBezTo>
                  <a:pt x="20274" y="18342"/>
                  <a:pt x="20764" y="16301"/>
                  <a:pt x="20764" y="13664"/>
                </a:cubicBezTo>
                <a:lnTo>
                  <a:pt x="20764" y="0"/>
                </a:lnTo>
                <a:lnTo>
                  <a:pt x="20346" y="0"/>
                </a:lnTo>
                <a:lnTo>
                  <a:pt x="20346" y="13646"/>
                </a:lnTo>
                <a:cubicBezTo>
                  <a:pt x="20346" y="17575"/>
                  <a:pt x="19130" y="20524"/>
                  <a:pt x="17630" y="20524"/>
                </a:cubicBezTo>
                <a:cubicBezTo>
                  <a:pt x="16130" y="20524"/>
                  <a:pt x="14914" y="17575"/>
                  <a:pt x="14914" y="13646"/>
                </a:cubicBezTo>
                <a:lnTo>
                  <a:pt x="14914" y="919"/>
                </a:lnTo>
                <a:lnTo>
                  <a:pt x="14496" y="2014"/>
                </a:lnTo>
                <a:lnTo>
                  <a:pt x="14496" y="13664"/>
                </a:lnTo>
                <a:cubicBezTo>
                  <a:pt x="14496" y="18198"/>
                  <a:pt x="15899" y="21600"/>
                  <a:pt x="17630" y="21600"/>
                </a:cubicBezTo>
                <a:cubicBezTo>
                  <a:pt x="17670" y="21600"/>
                  <a:pt x="18048" y="21600"/>
                  <a:pt x="18048" y="21600"/>
                </a:cubicBezTo>
                <a:cubicBezTo>
                  <a:pt x="19752" y="21600"/>
                  <a:pt x="21600" y="18303"/>
                  <a:pt x="21600" y="12604"/>
                </a:cubicBezTo>
                <a:cubicBezTo>
                  <a:pt x="21600" y="12599"/>
                  <a:pt x="21600" y="0"/>
                  <a:pt x="21600" y="0"/>
                </a:cubicBezTo>
                <a:lnTo>
                  <a:pt x="21182" y="0"/>
                </a:lnTo>
                <a:close/>
                <a:moveTo>
                  <a:pt x="17630" y="19429"/>
                </a:moveTo>
                <a:cubicBezTo>
                  <a:pt x="18899" y="19429"/>
                  <a:pt x="19927" y="16968"/>
                  <a:pt x="19928" y="13646"/>
                </a:cubicBezTo>
                <a:lnTo>
                  <a:pt x="19928" y="919"/>
                </a:lnTo>
                <a:lnTo>
                  <a:pt x="19510" y="2014"/>
                </a:lnTo>
                <a:lnTo>
                  <a:pt x="19510" y="12588"/>
                </a:lnTo>
                <a:cubicBezTo>
                  <a:pt x="19510" y="14704"/>
                  <a:pt x="18856" y="16145"/>
                  <a:pt x="18048" y="16145"/>
                </a:cubicBezTo>
                <a:cubicBezTo>
                  <a:pt x="17240" y="16145"/>
                  <a:pt x="16585" y="14704"/>
                  <a:pt x="16585" y="12588"/>
                </a:cubicBezTo>
                <a:lnTo>
                  <a:pt x="16585" y="0"/>
                </a:lnTo>
                <a:lnTo>
                  <a:pt x="16167" y="0"/>
                </a:lnTo>
                <a:lnTo>
                  <a:pt x="16167" y="12588"/>
                </a:lnTo>
                <a:cubicBezTo>
                  <a:pt x="16167" y="15308"/>
                  <a:pt x="17009" y="17240"/>
                  <a:pt x="18048" y="17240"/>
                </a:cubicBezTo>
                <a:cubicBezTo>
                  <a:pt x="18472" y="17240"/>
                  <a:pt x="18988" y="16690"/>
                  <a:pt x="19338" y="15723"/>
                </a:cubicBezTo>
                <a:lnTo>
                  <a:pt x="19348" y="15755"/>
                </a:lnTo>
                <a:cubicBezTo>
                  <a:pt x="19019" y="17350"/>
                  <a:pt x="18412" y="18335"/>
                  <a:pt x="17630" y="18335"/>
                </a:cubicBezTo>
                <a:cubicBezTo>
                  <a:pt x="16598" y="18335"/>
                  <a:pt x="15760" y="16377"/>
                  <a:pt x="15750" y="13683"/>
                </a:cubicBezTo>
                <a:lnTo>
                  <a:pt x="15749" y="13683"/>
                </a:lnTo>
                <a:lnTo>
                  <a:pt x="15749" y="0"/>
                </a:lnTo>
                <a:lnTo>
                  <a:pt x="15331" y="0"/>
                </a:lnTo>
                <a:lnTo>
                  <a:pt x="15331" y="13683"/>
                </a:lnTo>
                <a:lnTo>
                  <a:pt x="15332" y="13683"/>
                </a:lnTo>
                <a:cubicBezTo>
                  <a:pt x="15340" y="16986"/>
                  <a:pt x="16366" y="19429"/>
                  <a:pt x="17630" y="19429"/>
                </a:cubicBezTo>
                <a:close/>
                <a:moveTo>
                  <a:pt x="8344" y="14230"/>
                </a:moveTo>
                <a:lnTo>
                  <a:pt x="7287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7705" y="20797"/>
                </a:lnTo>
                <a:lnTo>
                  <a:pt x="8233" y="17514"/>
                </a:lnTo>
                <a:lnTo>
                  <a:pt x="11774" y="17514"/>
                </a:lnTo>
                <a:lnTo>
                  <a:pt x="12302" y="20797"/>
                </a:lnTo>
                <a:lnTo>
                  <a:pt x="12720" y="20797"/>
                </a:lnTo>
                <a:lnTo>
                  <a:pt x="12016" y="16419"/>
                </a:lnTo>
                <a:lnTo>
                  <a:pt x="8409" y="16419"/>
                </a:lnTo>
                <a:lnTo>
                  <a:pt x="8585" y="15324"/>
                </a:lnTo>
                <a:lnTo>
                  <a:pt x="12258" y="15324"/>
                </a:lnTo>
                <a:lnTo>
                  <a:pt x="13138" y="20797"/>
                </a:lnTo>
                <a:lnTo>
                  <a:pt x="13555" y="20797"/>
                </a:lnTo>
                <a:lnTo>
                  <a:pt x="12500" y="14230"/>
                </a:lnTo>
                <a:lnTo>
                  <a:pt x="8344" y="14230"/>
                </a:lnTo>
                <a:close/>
                <a:moveTo>
                  <a:pt x="8959" y="0"/>
                </a:moveTo>
                <a:lnTo>
                  <a:pt x="5887" y="19082"/>
                </a:lnTo>
                <a:lnTo>
                  <a:pt x="6153" y="20027"/>
                </a:lnTo>
                <a:lnTo>
                  <a:pt x="9376" y="0"/>
                </a:lnTo>
                <a:lnTo>
                  <a:pt x="8959" y="0"/>
                </a:lnTo>
                <a:close/>
                <a:moveTo>
                  <a:pt x="10630" y="0"/>
                </a:moveTo>
                <a:lnTo>
                  <a:pt x="13849" y="20028"/>
                </a:lnTo>
                <a:lnTo>
                  <a:pt x="14115" y="19082"/>
                </a:lnTo>
                <a:lnTo>
                  <a:pt x="11048" y="0"/>
                </a:lnTo>
                <a:lnTo>
                  <a:pt x="10630" y="0"/>
                </a:lnTo>
                <a:close/>
                <a:moveTo>
                  <a:pt x="8101" y="13135"/>
                </a:moveTo>
                <a:lnTo>
                  <a:pt x="6865" y="20797"/>
                </a:lnTo>
                <a:lnTo>
                  <a:pt x="6447" y="20797"/>
                </a:lnTo>
                <a:lnTo>
                  <a:pt x="9585" y="1300"/>
                </a:lnTo>
                <a:lnTo>
                  <a:pt x="11312" y="12041"/>
                </a:lnTo>
                <a:lnTo>
                  <a:pt x="11730" y="12041"/>
                </a:lnTo>
                <a:lnTo>
                  <a:pt x="9794" y="0"/>
                </a:lnTo>
                <a:lnTo>
                  <a:pt x="10212" y="0"/>
                </a:lnTo>
                <a:lnTo>
                  <a:pt x="12324" y="13135"/>
                </a:lnTo>
                <a:lnTo>
                  <a:pt x="8101" y="13135"/>
                </a:lnTo>
                <a:close/>
                <a:moveTo>
                  <a:pt x="10004" y="6506"/>
                </a:moveTo>
                <a:lnTo>
                  <a:pt x="9114" y="12041"/>
                </a:lnTo>
                <a:lnTo>
                  <a:pt x="10894" y="12041"/>
                </a:lnTo>
                <a:lnTo>
                  <a:pt x="10004" y="6506"/>
                </a:lnTo>
                <a:close/>
                <a:moveTo>
                  <a:pt x="8277" y="12041"/>
                </a:moveTo>
                <a:lnTo>
                  <a:pt x="8696" y="12041"/>
                </a:lnTo>
                <a:lnTo>
                  <a:pt x="9796" y="5206"/>
                </a:lnTo>
                <a:lnTo>
                  <a:pt x="9586" y="3905"/>
                </a:lnTo>
                <a:lnTo>
                  <a:pt x="8277" y="12041"/>
                </a:lnTo>
                <a:close/>
              </a:path>
            </a:pathLst>
          </a:custGeom>
          <a:solidFill>
            <a:srgbClr val="04316A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9" name="Gruppieren 57"/>
          <p:cNvGrpSpPr/>
          <p:nvPr/>
        </p:nvGrpSpPr>
        <p:grpSpPr>
          <a:xfrm>
            <a:off x="-390525" y="160153"/>
            <a:ext cx="333375" cy="136812"/>
            <a:chOff x="0" y="0"/>
            <a:chExt cx="333375" cy="136812"/>
          </a:xfrm>
        </p:grpSpPr>
        <p:sp>
          <p:nvSpPr>
            <p:cNvPr id="7" name="Gerader Verbinder 60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8" name="Textfeld 61"/>
            <p:cNvSpPr txBox="1"/>
            <p:nvPr/>
          </p:nvSpPr>
          <p:spPr>
            <a:xfrm>
              <a:off x="33212" y="-1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08,70</a:t>
              </a:r>
            </a:p>
          </p:txBody>
        </p:sp>
      </p:grpSp>
      <p:grpSp>
        <p:nvGrpSpPr>
          <p:cNvPr id="12" name="Gruppieren 62"/>
          <p:cNvGrpSpPr/>
          <p:nvPr/>
        </p:nvGrpSpPr>
        <p:grpSpPr>
          <a:xfrm>
            <a:off x="-390525" y="1131703"/>
            <a:ext cx="333375" cy="136813"/>
            <a:chOff x="0" y="0"/>
            <a:chExt cx="333375" cy="136812"/>
          </a:xfrm>
        </p:grpSpPr>
        <p:sp>
          <p:nvSpPr>
            <p:cNvPr id="10" name="Gerader Verbinder 63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1" name="Textfeld 64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06,00</a:t>
              </a:r>
            </a:p>
          </p:txBody>
        </p:sp>
      </p:grpSp>
      <p:grpSp>
        <p:nvGrpSpPr>
          <p:cNvPr id="15" name="Gruppieren 65"/>
          <p:cNvGrpSpPr/>
          <p:nvPr/>
        </p:nvGrpSpPr>
        <p:grpSpPr>
          <a:xfrm>
            <a:off x="-390525" y="1491963"/>
            <a:ext cx="333375" cy="136812"/>
            <a:chOff x="0" y="0"/>
            <a:chExt cx="333375" cy="136812"/>
          </a:xfrm>
        </p:grpSpPr>
        <p:sp>
          <p:nvSpPr>
            <p:cNvPr id="13" name="Gerader Verbinder 66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4" name="Textfeld 67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05,00</a:t>
              </a:r>
            </a:p>
          </p:txBody>
        </p:sp>
      </p:grpSp>
      <p:grpSp>
        <p:nvGrpSpPr>
          <p:cNvPr id="18" name="Gruppieren 68"/>
          <p:cNvGrpSpPr/>
          <p:nvPr/>
        </p:nvGrpSpPr>
        <p:grpSpPr>
          <a:xfrm>
            <a:off x="-390525" y="3292187"/>
            <a:ext cx="333375" cy="136813"/>
            <a:chOff x="0" y="0"/>
            <a:chExt cx="333375" cy="136812"/>
          </a:xfrm>
        </p:grpSpPr>
        <p:sp>
          <p:nvSpPr>
            <p:cNvPr id="16" name="Gerader Verbinder 69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17" name="Textfeld 70"/>
            <p:cNvSpPr txBox="1"/>
            <p:nvPr/>
          </p:nvSpPr>
          <p:spPr>
            <a:xfrm>
              <a:off x="33214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00,00</a:t>
              </a:r>
            </a:p>
          </p:txBody>
        </p:sp>
      </p:grpSp>
      <p:grpSp>
        <p:nvGrpSpPr>
          <p:cNvPr id="21" name="Gruppieren 71"/>
          <p:cNvGrpSpPr/>
          <p:nvPr/>
        </p:nvGrpSpPr>
        <p:grpSpPr>
          <a:xfrm>
            <a:off x="-390525" y="6063962"/>
            <a:ext cx="333375" cy="136813"/>
            <a:chOff x="0" y="0"/>
            <a:chExt cx="333375" cy="136812"/>
          </a:xfrm>
        </p:grpSpPr>
        <p:sp>
          <p:nvSpPr>
            <p:cNvPr id="19" name="Gerader Verbinder 72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0" name="Textfeld 73"/>
            <p:cNvSpPr txBox="1"/>
            <p:nvPr/>
          </p:nvSpPr>
          <p:spPr>
            <a:xfrm>
              <a:off x="33215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07,70</a:t>
              </a:r>
            </a:p>
          </p:txBody>
        </p:sp>
      </p:grpSp>
      <p:grpSp>
        <p:nvGrpSpPr>
          <p:cNvPr id="24" name="Gruppieren 74"/>
          <p:cNvGrpSpPr/>
          <p:nvPr/>
        </p:nvGrpSpPr>
        <p:grpSpPr>
          <a:xfrm>
            <a:off x="-390525" y="6495762"/>
            <a:ext cx="333375" cy="136813"/>
            <a:chOff x="0" y="0"/>
            <a:chExt cx="333375" cy="136812"/>
          </a:xfrm>
        </p:grpSpPr>
        <p:sp>
          <p:nvSpPr>
            <p:cNvPr id="22" name="Gerader Verbinder 75"/>
            <p:cNvSpPr/>
            <p:nvPr/>
          </p:nvSpPr>
          <p:spPr>
            <a:xfrm>
              <a:off x="0" y="136811"/>
              <a:ext cx="333375" cy="1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3" name="Textfeld 76"/>
            <p:cNvSpPr txBox="1"/>
            <p:nvPr/>
          </p:nvSpPr>
          <p:spPr>
            <a:xfrm>
              <a:off x="33216" y="-1"/>
              <a:ext cx="266949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08,90</a:t>
              </a:r>
            </a:p>
          </p:txBody>
        </p:sp>
      </p:grpSp>
      <p:grpSp>
        <p:nvGrpSpPr>
          <p:cNvPr id="27" name="Gruppieren 77"/>
          <p:cNvGrpSpPr/>
          <p:nvPr/>
        </p:nvGrpSpPr>
        <p:grpSpPr>
          <a:xfrm>
            <a:off x="379926" y="-396785"/>
            <a:ext cx="136174" cy="333376"/>
            <a:chOff x="0" y="0"/>
            <a:chExt cx="136173" cy="333375"/>
          </a:xfrm>
        </p:grpSpPr>
        <p:sp>
          <p:nvSpPr>
            <p:cNvPr id="25" name="Gerader Verbinder 78"/>
            <p:cNvSpPr/>
            <p:nvPr/>
          </p:nvSpPr>
          <p:spPr>
            <a:xfrm flipV="1">
              <a:off x="136173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6" name="Textfeld 79"/>
            <p:cNvSpPr txBox="1"/>
            <p:nvPr/>
          </p:nvSpPr>
          <p:spPr>
            <a:xfrm rot="16200000">
              <a:off x="-69975" y="102553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30" name="Gruppieren 80"/>
          <p:cNvGrpSpPr/>
          <p:nvPr/>
        </p:nvGrpSpPr>
        <p:grpSpPr>
          <a:xfrm>
            <a:off x="5851248" y="-396787"/>
            <a:ext cx="136170" cy="333376"/>
            <a:chOff x="0" y="0"/>
            <a:chExt cx="136169" cy="333375"/>
          </a:xfrm>
        </p:grpSpPr>
        <p:sp>
          <p:nvSpPr>
            <p:cNvPr id="28" name="Gerader Verbinder 81"/>
            <p:cNvSpPr/>
            <p:nvPr/>
          </p:nvSpPr>
          <p:spPr>
            <a:xfrm flipV="1">
              <a:off x="136169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29" name="Textfeld 82"/>
            <p:cNvSpPr txBox="1"/>
            <p:nvPr/>
          </p:nvSpPr>
          <p:spPr>
            <a:xfrm rot="16200000">
              <a:off x="-69975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grpSp>
        <p:nvGrpSpPr>
          <p:cNvPr id="33" name="Gruppieren 83"/>
          <p:cNvGrpSpPr/>
          <p:nvPr/>
        </p:nvGrpSpPr>
        <p:grpSpPr>
          <a:xfrm>
            <a:off x="6203315" y="-396789"/>
            <a:ext cx="127635" cy="333376"/>
            <a:chOff x="0" y="0"/>
            <a:chExt cx="127633" cy="333375"/>
          </a:xfrm>
        </p:grpSpPr>
        <p:sp>
          <p:nvSpPr>
            <p:cNvPr id="31" name="Gerader Verbinder 84"/>
            <p:cNvSpPr/>
            <p:nvPr/>
          </p:nvSpPr>
          <p:spPr>
            <a:xfrm flipV="1">
              <a:off x="-1" y="0"/>
              <a:ext cx="2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2" name="Textfeld 85"/>
            <p:cNvSpPr txBox="1"/>
            <p:nvPr/>
          </p:nvSpPr>
          <p:spPr>
            <a:xfrm rot="16200000">
              <a:off x="-69341" y="102550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00,30</a:t>
              </a:r>
            </a:p>
          </p:txBody>
        </p:sp>
      </p:grpSp>
      <p:sp>
        <p:nvSpPr>
          <p:cNvPr id="34" name="Gerader Verbinder 86"/>
          <p:cNvSpPr/>
          <p:nvPr/>
        </p:nvSpPr>
        <p:spPr>
          <a:xfrm flipV="1">
            <a:off x="6095365" y="-396789"/>
            <a:ext cx="1" cy="333376"/>
          </a:xfrm>
          <a:prstGeom prst="line">
            <a:avLst/>
          </a:prstGeom>
          <a:ln w="6350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37" name="Gruppieren 87"/>
          <p:cNvGrpSpPr/>
          <p:nvPr/>
        </p:nvGrpSpPr>
        <p:grpSpPr>
          <a:xfrm>
            <a:off x="11545613" y="-396792"/>
            <a:ext cx="136166" cy="333376"/>
            <a:chOff x="0" y="0"/>
            <a:chExt cx="136164" cy="333375"/>
          </a:xfrm>
        </p:grpSpPr>
        <p:sp>
          <p:nvSpPr>
            <p:cNvPr id="35" name="Gerader Verbinder 88"/>
            <p:cNvSpPr/>
            <p:nvPr/>
          </p:nvSpPr>
          <p:spPr>
            <a:xfrm flipV="1">
              <a:off x="136164" y="0"/>
              <a:ext cx="1" cy="333375"/>
            </a:xfrm>
            <a:prstGeom prst="line">
              <a:avLst/>
            </a:prstGeom>
            <a:noFill/>
            <a:ln w="635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36" name="Textfeld 89"/>
            <p:cNvSpPr txBox="1"/>
            <p:nvPr/>
          </p:nvSpPr>
          <p:spPr>
            <a:xfrm rot="16200000">
              <a:off x="-69975" y="102547"/>
              <a:ext cx="266950" cy="12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ctr">
                <a:lnSpc>
                  <a:spcPct val="110000"/>
                </a:lnSpc>
                <a:spcBef>
                  <a:spcPts val="1200"/>
                </a:spcBef>
                <a:defRPr sz="800">
                  <a:solidFill>
                    <a:schemeClr val="accent6"/>
                  </a:solidFill>
                </a:defRPr>
              </a:lvl1pPr>
            </a:lstStyle>
            <a:p>
              <a:pPr/>
              <a:r>
                <a:t>15,50</a:t>
              </a:r>
            </a:p>
          </p:txBody>
        </p:sp>
      </p:grpSp>
      <p:grpSp>
        <p:nvGrpSpPr>
          <p:cNvPr id="114" name="Grafik 3"/>
          <p:cNvGrpSpPr/>
          <p:nvPr/>
        </p:nvGrpSpPr>
        <p:grpSpPr>
          <a:xfrm>
            <a:off x="520162" y="293688"/>
            <a:ext cx="2592823" cy="556499"/>
            <a:chOff x="0" y="0"/>
            <a:chExt cx="2592821" cy="556498"/>
          </a:xfrm>
        </p:grpSpPr>
        <p:sp>
          <p:nvSpPr>
            <p:cNvPr id="38" name="Freihandform: Form 91"/>
            <p:cNvSpPr/>
            <p:nvPr/>
          </p:nvSpPr>
          <p:spPr>
            <a:xfrm>
              <a:off x="-1" y="6751"/>
              <a:ext cx="78445" cy="124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63"/>
                  </a:moveTo>
                  <a:lnTo>
                    <a:pt x="6108" y="3563"/>
                  </a:lnTo>
                  <a:lnTo>
                    <a:pt x="6108" y="8907"/>
                  </a:lnTo>
                  <a:lnTo>
                    <a:pt x="17616" y="8907"/>
                  </a:lnTo>
                  <a:lnTo>
                    <a:pt x="17616" y="12414"/>
                  </a:lnTo>
                  <a:lnTo>
                    <a:pt x="6108" y="12414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9" name="Freihandform: Form 92"/>
            <p:cNvSpPr/>
            <p:nvPr/>
          </p:nvSpPr>
          <p:spPr>
            <a:xfrm>
              <a:off x="90660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0" name="Freihandform: Form 93"/>
            <p:cNvSpPr/>
            <p:nvPr/>
          </p:nvSpPr>
          <p:spPr>
            <a:xfrm>
              <a:off x="159781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1" name="Freihandform: Form 94"/>
            <p:cNvSpPr/>
            <p:nvPr/>
          </p:nvSpPr>
          <p:spPr>
            <a:xfrm>
              <a:off x="205754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06" y="8920"/>
                  </a:moveTo>
                  <a:lnTo>
                    <a:pt x="16264" y="8920"/>
                  </a:lnTo>
                  <a:cubicBezTo>
                    <a:pt x="16009" y="5750"/>
                    <a:pt x="14146" y="3907"/>
                    <a:pt x="11012" y="3907"/>
                  </a:cubicBezTo>
                  <a:cubicBezTo>
                    <a:pt x="7963" y="3907"/>
                    <a:pt x="6014" y="5750"/>
                    <a:pt x="5506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" name="Freihandform: Form 95"/>
            <p:cNvSpPr/>
            <p:nvPr/>
          </p:nvSpPr>
          <p:spPr>
            <a:xfrm>
              <a:off x="306380" y="0"/>
              <a:ext cx="83910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297" y="13915"/>
                  </a:moveTo>
                  <a:cubicBezTo>
                    <a:pt x="5297" y="16875"/>
                    <a:pt x="7283" y="18589"/>
                    <a:pt x="10676" y="18589"/>
                  </a:cubicBezTo>
                  <a:cubicBezTo>
                    <a:pt x="12745" y="18589"/>
                    <a:pt x="14483" y="17965"/>
                    <a:pt x="16221" y="16667"/>
                  </a:cubicBezTo>
                  <a:lnTo>
                    <a:pt x="16221" y="11319"/>
                  </a:lnTo>
                  <a:cubicBezTo>
                    <a:pt x="14648" y="10021"/>
                    <a:pt x="12910" y="9398"/>
                    <a:pt x="10676" y="9398"/>
                  </a:cubicBezTo>
                  <a:cubicBezTo>
                    <a:pt x="7200" y="9398"/>
                    <a:pt x="5297" y="11008"/>
                    <a:pt x="5297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3" name="Freihandform: Form 96"/>
            <p:cNvSpPr/>
            <p:nvPr/>
          </p:nvSpPr>
          <p:spPr>
            <a:xfrm>
              <a:off x="418258" y="39139"/>
              <a:ext cx="54012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" name="Freihandform: Form 97"/>
            <p:cNvSpPr/>
            <p:nvPr/>
          </p:nvSpPr>
          <p:spPr>
            <a:xfrm>
              <a:off x="487057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915" y="0"/>
                    <a:pt x="21600" y="909"/>
                    <a:pt x="21600" y="2139"/>
                  </a:cubicBezTo>
                  <a:close/>
                  <a:moveTo>
                    <a:pt x="19518" y="21600"/>
                  </a:moveTo>
                  <a:lnTo>
                    <a:pt x="2603" y="21600"/>
                  </a:lnTo>
                  <a:lnTo>
                    <a:pt x="2603" y="6630"/>
                  </a:lnTo>
                  <a:lnTo>
                    <a:pt x="19518" y="6630"/>
                  </a:lnTo>
                  <a:lnTo>
                    <a:pt x="1951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" name="Freihandform: Form 98"/>
            <p:cNvSpPr/>
            <p:nvPr/>
          </p:nvSpPr>
          <p:spPr>
            <a:xfrm>
              <a:off x="533674" y="389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3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6" name="Freihandform: Form 99"/>
            <p:cNvSpPr/>
            <p:nvPr/>
          </p:nvSpPr>
          <p:spPr>
            <a:xfrm>
              <a:off x="627550" y="0"/>
              <a:ext cx="77480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7" name="Freihandform: Form 100"/>
            <p:cNvSpPr/>
            <p:nvPr/>
          </p:nvSpPr>
          <p:spPr>
            <a:xfrm>
              <a:off x="729140" y="66227"/>
              <a:ext cx="44046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8" name="Freihandform: Form 101"/>
            <p:cNvSpPr/>
            <p:nvPr/>
          </p:nvSpPr>
          <p:spPr>
            <a:xfrm>
              <a:off x="784436" y="6751"/>
              <a:ext cx="115737" cy="12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8580" y="0"/>
                  </a:moveTo>
                  <a:lnTo>
                    <a:pt x="12960" y="0"/>
                  </a:lnTo>
                  <a:lnTo>
                    <a:pt x="21600" y="21600"/>
                  </a:lnTo>
                  <a:lnTo>
                    <a:pt x="17100" y="21600"/>
                  </a:lnTo>
                  <a:lnTo>
                    <a:pt x="15420" y="17023"/>
                  </a:lnTo>
                  <a:lnTo>
                    <a:pt x="6060" y="17023"/>
                  </a:lnTo>
                  <a:lnTo>
                    <a:pt x="4380" y="21600"/>
                  </a:lnTo>
                  <a:lnTo>
                    <a:pt x="0" y="21600"/>
                  </a:lnTo>
                  <a:lnTo>
                    <a:pt x="8580" y="0"/>
                  </a:lnTo>
                  <a:close/>
                  <a:moveTo>
                    <a:pt x="7320" y="13563"/>
                  </a:moveTo>
                  <a:lnTo>
                    <a:pt x="14100" y="13563"/>
                  </a:lnTo>
                  <a:lnTo>
                    <a:pt x="10740" y="4409"/>
                  </a:lnTo>
                  <a:lnTo>
                    <a:pt x="10680" y="4409"/>
                  </a:lnTo>
                  <a:lnTo>
                    <a:pt x="7320" y="13563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9" name="Freihandform: Form 102"/>
            <p:cNvSpPr/>
            <p:nvPr/>
          </p:nvSpPr>
          <p:spPr>
            <a:xfrm>
              <a:off x="918819" y="0"/>
              <a:ext cx="20898" cy="13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4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0" name="Freihandform: Form 103"/>
            <p:cNvSpPr/>
            <p:nvPr/>
          </p:nvSpPr>
          <p:spPr>
            <a:xfrm>
              <a:off x="962221" y="39221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1" name="Freihandform: Form 104"/>
            <p:cNvSpPr/>
            <p:nvPr/>
          </p:nvSpPr>
          <p:spPr>
            <a:xfrm>
              <a:off x="1055775" y="41150"/>
              <a:ext cx="86161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5555" y="21600"/>
                  </a:lnTo>
                  <a:lnTo>
                    <a:pt x="10719" y="14117"/>
                  </a:lnTo>
                  <a:lnTo>
                    <a:pt x="10639" y="14117"/>
                  </a:lnTo>
                  <a:lnTo>
                    <a:pt x="5964" y="21600"/>
                  </a:lnTo>
                  <a:lnTo>
                    <a:pt x="0" y="21600"/>
                  </a:lnTo>
                  <a:lnTo>
                    <a:pt x="7737" y="10414"/>
                  </a:lnTo>
                  <a:lnTo>
                    <a:pt x="564" y="0"/>
                  </a:lnTo>
                  <a:lnTo>
                    <a:pt x="6528" y="0"/>
                  </a:lnTo>
                  <a:lnTo>
                    <a:pt x="10800" y="6634"/>
                  </a:lnTo>
                  <a:lnTo>
                    <a:pt x="10880" y="6634"/>
                  </a:lnTo>
                  <a:lnTo>
                    <a:pt x="15071" y="0"/>
                  </a:lnTo>
                  <a:lnTo>
                    <a:pt x="20955" y="0"/>
                  </a:lnTo>
                  <a:lnTo>
                    <a:pt x="13863" y="1033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2" name="Freihandform: Form 105"/>
            <p:cNvSpPr/>
            <p:nvPr/>
          </p:nvSpPr>
          <p:spPr>
            <a:xfrm>
              <a:off x="1153181" y="39221"/>
              <a:ext cx="7620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600" fill="norm" stroke="1" extrusionOk="0">
                  <a:moveTo>
                    <a:pt x="10892" y="8330"/>
                  </a:moveTo>
                  <a:cubicBezTo>
                    <a:pt x="12526" y="8330"/>
                    <a:pt x="14069" y="8404"/>
                    <a:pt x="15702" y="8773"/>
                  </a:cubicBezTo>
                  <a:lnTo>
                    <a:pt x="15702" y="8036"/>
                  </a:lnTo>
                  <a:cubicBezTo>
                    <a:pt x="15702" y="5381"/>
                    <a:pt x="13797" y="4055"/>
                    <a:pt x="10076" y="4055"/>
                  </a:cubicBezTo>
                  <a:cubicBezTo>
                    <a:pt x="7988" y="4055"/>
                    <a:pt x="5720" y="4423"/>
                    <a:pt x="3632" y="5234"/>
                  </a:cubicBezTo>
                  <a:lnTo>
                    <a:pt x="2362" y="1180"/>
                  </a:lnTo>
                  <a:cubicBezTo>
                    <a:pt x="4721" y="442"/>
                    <a:pt x="7807" y="0"/>
                    <a:pt x="10711" y="0"/>
                  </a:cubicBezTo>
                  <a:cubicBezTo>
                    <a:pt x="17881" y="0"/>
                    <a:pt x="21511" y="2728"/>
                    <a:pt x="21511" y="7962"/>
                  </a:cubicBezTo>
                  <a:lnTo>
                    <a:pt x="21511" y="21158"/>
                  </a:lnTo>
                  <a:lnTo>
                    <a:pt x="15884" y="21158"/>
                  </a:lnTo>
                  <a:lnTo>
                    <a:pt x="15884" y="18946"/>
                  </a:lnTo>
                  <a:lnTo>
                    <a:pt x="15793" y="18946"/>
                  </a:lnTo>
                  <a:cubicBezTo>
                    <a:pt x="13615" y="20789"/>
                    <a:pt x="11346" y="21600"/>
                    <a:pt x="8351" y="21600"/>
                  </a:cubicBezTo>
                  <a:cubicBezTo>
                    <a:pt x="3269" y="21600"/>
                    <a:pt x="2" y="19020"/>
                    <a:pt x="2" y="15039"/>
                  </a:cubicBezTo>
                  <a:cubicBezTo>
                    <a:pt x="-89" y="10689"/>
                    <a:pt x="3723" y="8330"/>
                    <a:pt x="10892" y="8330"/>
                  </a:cubicBezTo>
                  <a:close/>
                  <a:moveTo>
                    <a:pt x="9894" y="17988"/>
                  </a:moveTo>
                  <a:cubicBezTo>
                    <a:pt x="12072" y="17988"/>
                    <a:pt x="14069" y="17103"/>
                    <a:pt x="15702" y="15481"/>
                  </a:cubicBezTo>
                  <a:lnTo>
                    <a:pt x="15702" y="11943"/>
                  </a:lnTo>
                  <a:cubicBezTo>
                    <a:pt x="14341" y="11648"/>
                    <a:pt x="12889" y="11574"/>
                    <a:pt x="11528" y="11574"/>
                  </a:cubicBezTo>
                  <a:cubicBezTo>
                    <a:pt x="7807" y="11574"/>
                    <a:pt x="5629" y="12754"/>
                    <a:pt x="5629" y="14965"/>
                  </a:cubicBezTo>
                  <a:cubicBezTo>
                    <a:pt x="5629" y="16808"/>
                    <a:pt x="7262" y="17988"/>
                    <a:pt x="989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3" name="Freihandform: Form 106"/>
            <p:cNvSpPr/>
            <p:nvPr/>
          </p:nvSpPr>
          <p:spPr>
            <a:xfrm>
              <a:off x="1256064" y="39221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685" y="21525"/>
                  </a:lnTo>
                  <a:lnTo>
                    <a:pt x="15685" y="9483"/>
                  </a:lnTo>
                  <a:cubicBezTo>
                    <a:pt x="15685" y="6397"/>
                    <a:pt x="14609" y="4365"/>
                    <a:pt x="11024" y="4365"/>
                  </a:cubicBezTo>
                  <a:cubicBezTo>
                    <a:pt x="6901" y="4365"/>
                    <a:pt x="5826" y="7150"/>
                    <a:pt x="5826" y="9483"/>
                  </a:cubicBezTo>
                  <a:lnTo>
                    <a:pt x="5826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26" y="527"/>
                  </a:lnTo>
                  <a:lnTo>
                    <a:pt x="5826" y="3086"/>
                  </a:lnTo>
                  <a:lnTo>
                    <a:pt x="5915" y="3086"/>
                  </a:lnTo>
                  <a:cubicBezTo>
                    <a:pt x="7439" y="1204"/>
                    <a:pt x="10038" y="0"/>
                    <a:pt x="13265" y="0"/>
                  </a:cubicBezTo>
                  <a:cubicBezTo>
                    <a:pt x="19001" y="0"/>
                    <a:pt x="21510" y="3537"/>
                    <a:pt x="21510" y="8505"/>
                  </a:cubicBezTo>
                  <a:lnTo>
                    <a:pt x="2151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4" name="Freihandform: Form 107"/>
            <p:cNvSpPr/>
            <p:nvPr/>
          </p:nvSpPr>
          <p:spPr>
            <a:xfrm>
              <a:off x="1355725" y="0"/>
              <a:ext cx="83911" cy="13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19"/>
                  </a:lnTo>
                  <a:cubicBezTo>
                    <a:pt x="14731" y="10021"/>
                    <a:pt x="12993" y="9398"/>
                    <a:pt x="10759" y="9398"/>
                  </a:cubicBezTo>
                  <a:cubicBezTo>
                    <a:pt x="7200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" name="Freihandform: Form 108"/>
            <p:cNvSpPr/>
            <p:nvPr/>
          </p:nvSpPr>
          <p:spPr>
            <a:xfrm>
              <a:off x="1462460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" name="Freihandform: Form 109"/>
            <p:cNvSpPr/>
            <p:nvPr/>
          </p:nvSpPr>
          <p:spPr>
            <a:xfrm>
              <a:off x="1568230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9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7" name="Freihandform: Form 110"/>
            <p:cNvSpPr/>
            <p:nvPr/>
          </p:nvSpPr>
          <p:spPr>
            <a:xfrm>
              <a:off x="1635422" y="66227"/>
              <a:ext cx="44045" cy="19933"/>
            </a:xfrm>
            <a:prstGeom prst="rect">
              <a:avLst/>
            </a:pr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8" name="Freihandform: Form 160"/>
            <p:cNvSpPr/>
            <p:nvPr/>
          </p:nvSpPr>
          <p:spPr>
            <a:xfrm>
              <a:off x="1706150" y="6751"/>
              <a:ext cx="97413" cy="12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2828"/>
                  </a:moveTo>
                  <a:cubicBezTo>
                    <a:pt x="21600" y="17927"/>
                    <a:pt x="18178" y="21600"/>
                    <a:pt x="10764" y="21600"/>
                  </a:cubicBezTo>
                  <a:cubicBezTo>
                    <a:pt x="3422" y="21600"/>
                    <a:pt x="0" y="17982"/>
                    <a:pt x="0" y="12828"/>
                  </a:cubicBezTo>
                  <a:lnTo>
                    <a:pt x="0" y="0"/>
                  </a:lnTo>
                  <a:lnTo>
                    <a:pt x="4990" y="0"/>
                  </a:lnTo>
                  <a:lnTo>
                    <a:pt x="4990" y="12609"/>
                  </a:lnTo>
                  <a:cubicBezTo>
                    <a:pt x="4990" y="15789"/>
                    <a:pt x="6772" y="17982"/>
                    <a:pt x="10836" y="17982"/>
                  </a:cubicBezTo>
                  <a:cubicBezTo>
                    <a:pt x="14899" y="17982"/>
                    <a:pt x="16539" y="15844"/>
                    <a:pt x="16539" y="12609"/>
                  </a:cubicBezTo>
                  <a:lnTo>
                    <a:pt x="16539" y="0"/>
                  </a:lnTo>
                  <a:lnTo>
                    <a:pt x="21529" y="0"/>
                  </a:lnTo>
                  <a:lnTo>
                    <a:pt x="21529" y="12828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9" name="Freihandform: Form 161"/>
            <p:cNvSpPr/>
            <p:nvPr/>
          </p:nvSpPr>
          <p:spPr>
            <a:xfrm>
              <a:off x="1831852" y="39221"/>
              <a:ext cx="77159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0" name="Freihandform: Form 162"/>
            <p:cNvSpPr/>
            <p:nvPr/>
          </p:nvSpPr>
          <p:spPr>
            <a:xfrm>
              <a:off x="1932801" y="1286"/>
              <a:ext cx="26684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1" name="Freihandform: Form 163"/>
            <p:cNvSpPr/>
            <p:nvPr/>
          </p:nvSpPr>
          <p:spPr>
            <a:xfrm>
              <a:off x="1974273" y="41472"/>
              <a:ext cx="87446" cy="90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13500" y="21600"/>
                  </a:lnTo>
                  <a:lnTo>
                    <a:pt x="8100" y="21600"/>
                  </a:lnTo>
                  <a:lnTo>
                    <a:pt x="0" y="0"/>
                  </a:lnTo>
                  <a:lnTo>
                    <a:pt x="5718" y="0"/>
                  </a:lnTo>
                  <a:lnTo>
                    <a:pt x="10800" y="15660"/>
                  </a:lnTo>
                  <a:lnTo>
                    <a:pt x="10879" y="15660"/>
                  </a:lnTo>
                  <a:lnTo>
                    <a:pt x="15962" y="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2" name="Freihandform: Form 164"/>
            <p:cNvSpPr/>
            <p:nvPr/>
          </p:nvSpPr>
          <p:spPr>
            <a:xfrm>
              <a:off x="2071363" y="39221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4" y="15629"/>
                    <a:pt x="8386" y="17472"/>
                    <a:pt x="11774" y="17472"/>
                  </a:cubicBezTo>
                  <a:cubicBezTo>
                    <a:pt x="13976" y="17472"/>
                    <a:pt x="15756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3" name="Freihandform: Form 165"/>
            <p:cNvSpPr/>
            <p:nvPr/>
          </p:nvSpPr>
          <p:spPr>
            <a:xfrm>
              <a:off x="2177133" y="39139"/>
              <a:ext cx="54011" cy="9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fill="norm" stroke="1" extrusionOk="0">
                  <a:moveTo>
                    <a:pt x="21600" y="396"/>
                  </a:moveTo>
                  <a:lnTo>
                    <a:pt x="20314" y="5438"/>
                  </a:lnTo>
                  <a:cubicBezTo>
                    <a:pt x="19028" y="5062"/>
                    <a:pt x="17486" y="4761"/>
                    <a:pt x="15686" y="4761"/>
                  </a:cubicBezTo>
                  <a:cubicBezTo>
                    <a:pt x="9900" y="4761"/>
                    <a:pt x="8357" y="7470"/>
                    <a:pt x="8357" y="10706"/>
                  </a:cubicBezTo>
                  <a:lnTo>
                    <a:pt x="8357" y="21544"/>
                  </a:lnTo>
                  <a:lnTo>
                    <a:pt x="0" y="21544"/>
                  </a:lnTo>
                  <a:lnTo>
                    <a:pt x="0" y="471"/>
                  </a:lnTo>
                  <a:lnTo>
                    <a:pt x="8229" y="471"/>
                  </a:lnTo>
                  <a:lnTo>
                    <a:pt x="8229" y="3180"/>
                  </a:lnTo>
                  <a:lnTo>
                    <a:pt x="8357" y="3180"/>
                  </a:lnTo>
                  <a:cubicBezTo>
                    <a:pt x="10285" y="1224"/>
                    <a:pt x="13629" y="19"/>
                    <a:pt x="17743" y="19"/>
                  </a:cubicBezTo>
                  <a:cubicBezTo>
                    <a:pt x="18900" y="-56"/>
                    <a:pt x="20314" y="95"/>
                    <a:pt x="21600" y="396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4" name="Freihandform: Form 166"/>
            <p:cNvSpPr/>
            <p:nvPr/>
          </p:nvSpPr>
          <p:spPr>
            <a:xfrm>
              <a:off x="2241110" y="389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5" name="Freihandform: Form 167"/>
            <p:cNvSpPr/>
            <p:nvPr/>
          </p:nvSpPr>
          <p:spPr>
            <a:xfrm>
              <a:off x="2330163" y="1286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422"/>
                    <a:pt x="0" y="2139"/>
                  </a:cubicBezTo>
                  <a:cubicBezTo>
                    <a:pt x="0" y="909"/>
                    <a:pt x="4945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6" name="Freihandform: Form 168"/>
            <p:cNvSpPr/>
            <p:nvPr/>
          </p:nvSpPr>
          <p:spPr>
            <a:xfrm>
              <a:off x="2371956" y="12538"/>
              <a:ext cx="55940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496" y="18326"/>
                    <a:pt x="20235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7" name="Freihandform: Form 169"/>
            <p:cNvSpPr/>
            <p:nvPr/>
          </p:nvSpPr>
          <p:spPr>
            <a:xfrm>
              <a:off x="2444292" y="2893"/>
              <a:ext cx="76195" cy="13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6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70" y="6863"/>
                  </a:lnTo>
                  <a:cubicBezTo>
                    <a:pt x="4739" y="6331"/>
                    <a:pt x="7838" y="6012"/>
                    <a:pt x="10755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2" y="18993"/>
                    <a:pt x="14127" y="18355"/>
                    <a:pt x="15767" y="17184"/>
                  </a:cubicBezTo>
                  <a:lnTo>
                    <a:pt x="15767" y="14631"/>
                  </a:lnTo>
                  <a:cubicBezTo>
                    <a:pt x="14400" y="14418"/>
                    <a:pt x="12942" y="14365"/>
                    <a:pt x="11575" y="14365"/>
                  </a:cubicBezTo>
                  <a:cubicBezTo>
                    <a:pt x="7838" y="14365"/>
                    <a:pt x="5651" y="15216"/>
                    <a:pt x="5651" y="16812"/>
                  </a:cubicBezTo>
                  <a:cubicBezTo>
                    <a:pt x="5651" y="18142"/>
                    <a:pt x="7291" y="18993"/>
                    <a:pt x="9934" y="18993"/>
                  </a:cubicBezTo>
                  <a:close/>
                  <a:moveTo>
                    <a:pt x="16496" y="4043"/>
                  </a:moveTo>
                  <a:cubicBezTo>
                    <a:pt x="14582" y="4043"/>
                    <a:pt x="12942" y="3086"/>
                    <a:pt x="12942" y="2022"/>
                  </a:cubicBezTo>
                  <a:cubicBezTo>
                    <a:pt x="12942" y="958"/>
                    <a:pt x="14582" y="0"/>
                    <a:pt x="16496" y="0"/>
                  </a:cubicBezTo>
                  <a:cubicBezTo>
                    <a:pt x="18410" y="0"/>
                    <a:pt x="20051" y="958"/>
                    <a:pt x="20051" y="2022"/>
                  </a:cubicBezTo>
                  <a:cubicBezTo>
                    <a:pt x="20051" y="3139"/>
                    <a:pt x="18410" y="4043"/>
                    <a:pt x="16496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8" name="Freihandform: Form 170"/>
            <p:cNvSpPr/>
            <p:nvPr/>
          </p:nvSpPr>
          <p:spPr>
            <a:xfrm>
              <a:off x="2536881" y="125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9" name="Freihandform: Form 171"/>
            <p:cNvSpPr/>
            <p:nvPr/>
          </p:nvSpPr>
          <p:spPr>
            <a:xfrm>
              <a:off x="321" y="201252"/>
              <a:ext cx="87446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6530"/>
                  </a:moveTo>
                  <a:cubicBezTo>
                    <a:pt x="21600" y="11219"/>
                    <a:pt x="16994" y="13340"/>
                    <a:pt x="10562" y="13340"/>
                  </a:cubicBezTo>
                  <a:lnTo>
                    <a:pt x="5479" y="13340"/>
                  </a:lnTo>
                  <a:lnTo>
                    <a:pt x="5479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879" y="0"/>
                  </a:lnTo>
                  <a:cubicBezTo>
                    <a:pt x="17074" y="0"/>
                    <a:pt x="21600" y="1898"/>
                    <a:pt x="21600" y="6530"/>
                  </a:cubicBezTo>
                  <a:close/>
                  <a:moveTo>
                    <a:pt x="16121" y="6698"/>
                  </a:moveTo>
                  <a:cubicBezTo>
                    <a:pt x="16121" y="4465"/>
                    <a:pt x="14135" y="3405"/>
                    <a:pt x="10641" y="3405"/>
                  </a:cubicBezTo>
                  <a:lnTo>
                    <a:pt x="5479" y="3405"/>
                  </a:lnTo>
                  <a:lnTo>
                    <a:pt x="5479" y="9991"/>
                  </a:lnTo>
                  <a:lnTo>
                    <a:pt x="10482" y="9991"/>
                  </a:lnTo>
                  <a:cubicBezTo>
                    <a:pt x="14135" y="9991"/>
                    <a:pt x="16121" y="8874"/>
                    <a:pt x="16121" y="669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0" name="Freihandform: Form 172"/>
            <p:cNvSpPr/>
            <p:nvPr/>
          </p:nvSpPr>
          <p:spPr>
            <a:xfrm>
              <a:off x="107699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1" name="Freihandform: Form 173"/>
            <p:cNvSpPr/>
            <p:nvPr/>
          </p:nvSpPr>
          <p:spPr>
            <a:xfrm>
              <a:off x="208646" y="195786"/>
              <a:ext cx="26685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2" name="Freihandform: Form 174"/>
            <p:cNvSpPr/>
            <p:nvPr/>
          </p:nvSpPr>
          <p:spPr>
            <a:xfrm>
              <a:off x="260407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3" name="Freihandform: Form 175"/>
            <p:cNvSpPr/>
            <p:nvPr/>
          </p:nvSpPr>
          <p:spPr>
            <a:xfrm>
              <a:off x="304129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4" name="Freihandform: Form 176"/>
            <p:cNvSpPr/>
            <p:nvPr/>
          </p:nvSpPr>
          <p:spPr>
            <a:xfrm>
              <a:off x="404435" y="233400"/>
              <a:ext cx="69442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8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5" name="Freihandform: Form 177"/>
            <p:cNvSpPr/>
            <p:nvPr/>
          </p:nvSpPr>
          <p:spPr>
            <a:xfrm>
              <a:off x="490916" y="233400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320" y="10874"/>
                  </a:moveTo>
                  <a:cubicBezTo>
                    <a:pt x="16320" y="6906"/>
                    <a:pt x="14160" y="4408"/>
                    <a:pt x="10720" y="4408"/>
                  </a:cubicBezTo>
                  <a:cubicBezTo>
                    <a:pt x="7280" y="4408"/>
                    <a:pt x="5120" y="6906"/>
                    <a:pt x="5120" y="10800"/>
                  </a:cubicBezTo>
                  <a:cubicBezTo>
                    <a:pt x="5120" y="14768"/>
                    <a:pt x="7280" y="17339"/>
                    <a:pt x="10720" y="17339"/>
                  </a:cubicBezTo>
                  <a:cubicBezTo>
                    <a:pt x="14240" y="17265"/>
                    <a:pt x="16320" y="14841"/>
                    <a:pt x="1632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6" name="Freihandform: Form 178"/>
            <p:cNvSpPr/>
            <p:nvPr/>
          </p:nvSpPr>
          <p:spPr>
            <a:xfrm>
              <a:off x="600544" y="233717"/>
              <a:ext cx="83911" cy="12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7" fill="norm" stroke="1" extrusionOk="0">
                  <a:moveTo>
                    <a:pt x="21600" y="7831"/>
                  </a:moveTo>
                  <a:cubicBezTo>
                    <a:pt x="21600" y="12745"/>
                    <a:pt x="17793" y="15823"/>
                    <a:pt x="12166" y="15823"/>
                  </a:cubicBezTo>
                  <a:cubicBezTo>
                    <a:pt x="9352" y="15823"/>
                    <a:pt x="6952" y="15013"/>
                    <a:pt x="5462" y="13825"/>
                  </a:cubicBezTo>
                  <a:lnTo>
                    <a:pt x="5379" y="13825"/>
                  </a:lnTo>
                  <a:lnTo>
                    <a:pt x="5379" y="20683"/>
                  </a:lnTo>
                  <a:lnTo>
                    <a:pt x="0" y="21547"/>
                  </a:lnTo>
                  <a:lnTo>
                    <a:pt x="0" y="379"/>
                  </a:lnTo>
                  <a:lnTo>
                    <a:pt x="5297" y="379"/>
                  </a:lnTo>
                  <a:lnTo>
                    <a:pt x="5297" y="2215"/>
                  </a:lnTo>
                  <a:lnTo>
                    <a:pt x="5379" y="2215"/>
                  </a:lnTo>
                  <a:cubicBezTo>
                    <a:pt x="7035" y="865"/>
                    <a:pt x="9517" y="1"/>
                    <a:pt x="12414" y="1"/>
                  </a:cubicBezTo>
                  <a:cubicBezTo>
                    <a:pt x="17793" y="-53"/>
                    <a:pt x="21600" y="2917"/>
                    <a:pt x="21600" y="7831"/>
                  </a:cubicBezTo>
                  <a:close/>
                  <a:moveTo>
                    <a:pt x="16221" y="7939"/>
                  </a:moveTo>
                  <a:cubicBezTo>
                    <a:pt x="16221" y="4807"/>
                    <a:pt x="14317" y="3133"/>
                    <a:pt x="10841" y="3133"/>
                  </a:cubicBezTo>
                  <a:cubicBezTo>
                    <a:pt x="8772" y="3133"/>
                    <a:pt x="7117" y="3727"/>
                    <a:pt x="5379" y="5077"/>
                  </a:cubicBezTo>
                  <a:lnTo>
                    <a:pt x="5379" y="10639"/>
                  </a:lnTo>
                  <a:cubicBezTo>
                    <a:pt x="6952" y="11989"/>
                    <a:pt x="8690" y="12691"/>
                    <a:pt x="10924" y="12691"/>
                  </a:cubicBezTo>
                  <a:cubicBezTo>
                    <a:pt x="14400" y="12691"/>
                    <a:pt x="16221" y="10909"/>
                    <a:pt x="16221" y="793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7" name="Freihandform: Form 179"/>
            <p:cNvSpPr/>
            <p:nvPr/>
          </p:nvSpPr>
          <p:spPr>
            <a:xfrm>
              <a:off x="707922" y="194500"/>
              <a:ext cx="77159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8" name="Freihandform: Form 180"/>
            <p:cNvSpPr/>
            <p:nvPr/>
          </p:nvSpPr>
          <p:spPr>
            <a:xfrm>
              <a:off x="808870" y="195786"/>
              <a:ext cx="26684" cy="129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9" name="Freihandform: Form 181"/>
            <p:cNvSpPr/>
            <p:nvPr/>
          </p:nvSpPr>
          <p:spPr>
            <a:xfrm>
              <a:off x="852271" y="233400"/>
              <a:ext cx="6944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100" y="15282"/>
                  </a:moveTo>
                  <a:cubicBezTo>
                    <a:pt x="5900" y="16825"/>
                    <a:pt x="8500" y="17559"/>
                    <a:pt x="11000" y="17559"/>
                  </a:cubicBezTo>
                  <a:cubicBezTo>
                    <a:pt x="13400" y="17559"/>
                    <a:pt x="15100" y="16751"/>
                    <a:pt x="15100" y="15502"/>
                  </a:cubicBezTo>
                  <a:cubicBezTo>
                    <a:pt x="15100" y="11976"/>
                    <a:pt x="1100" y="13224"/>
                    <a:pt x="1100" y="6392"/>
                  </a:cubicBezTo>
                  <a:cubicBezTo>
                    <a:pt x="1100" y="2571"/>
                    <a:pt x="5400" y="0"/>
                    <a:pt x="11700" y="0"/>
                  </a:cubicBezTo>
                  <a:cubicBezTo>
                    <a:pt x="15100" y="0"/>
                    <a:pt x="18400" y="735"/>
                    <a:pt x="21400" y="2131"/>
                  </a:cubicBezTo>
                  <a:lnTo>
                    <a:pt x="18300" y="5877"/>
                  </a:lnTo>
                  <a:cubicBezTo>
                    <a:pt x="15900" y="4702"/>
                    <a:pt x="13700" y="4041"/>
                    <a:pt x="11600" y="4041"/>
                  </a:cubicBezTo>
                  <a:cubicBezTo>
                    <a:pt x="9200" y="4041"/>
                    <a:pt x="7600" y="4775"/>
                    <a:pt x="7600" y="5951"/>
                  </a:cubicBezTo>
                  <a:cubicBezTo>
                    <a:pt x="7600" y="9331"/>
                    <a:pt x="21600" y="8155"/>
                    <a:pt x="21600" y="15061"/>
                  </a:cubicBezTo>
                  <a:cubicBezTo>
                    <a:pt x="21600" y="18955"/>
                    <a:pt x="17300" y="21600"/>
                    <a:pt x="10800" y="21600"/>
                  </a:cubicBezTo>
                  <a:cubicBezTo>
                    <a:pt x="7100" y="21600"/>
                    <a:pt x="3300" y="20718"/>
                    <a:pt x="0" y="19102"/>
                  </a:cubicBezTo>
                  <a:lnTo>
                    <a:pt x="3100" y="1528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0" name="Freihandform: Form 182"/>
            <p:cNvSpPr/>
            <p:nvPr/>
          </p:nvSpPr>
          <p:spPr>
            <a:xfrm>
              <a:off x="938752" y="233400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1" name="Freihandform: Form 183"/>
            <p:cNvSpPr/>
            <p:nvPr/>
          </p:nvSpPr>
          <p:spPr>
            <a:xfrm>
              <a:off x="1032627" y="194500"/>
              <a:ext cx="7715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2" name="Freihandform: Form 184"/>
            <p:cNvSpPr/>
            <p:nvPr/>
          </p:nvSpPr>
          <p:spPr>
            <a:xfrm>
              <a:off x="1131647" y="233722"/>
              <a:ext cx="81980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3" name="Freihandform: Form 185"/>
            <p:cNvSpPr/>
            <p:nvPr/>
          </p:nvSpPr>
          <p:spPr>
            <a:xfrm>
              <a:off x="1290462" y="201572"/>
              <a:ext cx="7812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33" y="3516"/>
                  </a:lnTo>
                  <a:lnTo>
                    <a:pt x="6133" y="8874"/>
                  </a:lnTo>
                  <a:lnTo>
                    <a:pt x="17689" y="8874"/>
                  </a:lnTo>
                  <a:lnTo>
                    <a:pt x="17689" y="12391"/>
                  </a:lnTo>
                  <a:lnTo>
                    <a:pt x="6133" y="12391"/>
                  </a:lnTo>
                  <a:lnTo>
                    <a:pt x="6133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4" name="Freihandform: Form 186"/>
            <p:cNvSpPr/>
            <p:nvPr/>
          </p:nvSpPr>
          <p:spPr>
            <a:xfrm>
              <a:off x="1372764" y="233722"/>
              <a:ext cx="76195" cy="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2" y="17988"/>
                    <a:pt x="14127" y="17103"/>
                    <a:pt x="15767" y="15481"/>
                  </a:cubicBezTo>
                  <a:lnTo>
                    <a:pt x="15767" y="11869"/>
                  </a:lnTo>
                  <a:cubicBezTo>
                    <a:pt x="14400" y="11574"/>
                    <a:pt x="12942" y="11500"/>
                    <a:pt x="11575" y="11500"/>
                  </a:cubicBezTo>
                  <a:cubicBezTo>
                    <a:pt x="7838" y="11500"/>
                    <a:pt x="5651" y="12680"/>
                    <a:pt x="5651" y="14891"/>
                  </a:cubicBezTo>
                  <a:cubicBezTo>
                    <a:pt x="5651" y="16808"/>
                    <a:pt x="7291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5" name="Freihandform: Form 187"/>
            <p:cNvSpPr/>
            <p:nvPr/>
          </p:nvSpPr>
          <p:spPr>
            <a:xfrm>
              <a:off x="1475641" y="194500"/>
              <a:ext cx="7908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845"/>
                  </a:moveTo>
                  <a:lnTo>
                    <a:pt x="5707" y="0"/>
                  </a:lnTo>
                  <a:lnTo>
                    <a:pt x="5707" y="12992"/>
                  </a:lnTo>
                  <a:lnTo>
                    <a:pt x="5795" y="12992"/>
                  </a:lnTo>
                  <a:lnTo>
                    <a:pt x="13873" y="6813"/>
                  </a:lnTo>
                  <a:lnTo>
                    <a:pt x="20722" y="6813"/>
                  </a:lnTo>
                  <a:lnTo>
                    <a:pt x="12644" y="12622"/>
                  </a:lnTo>
                  <a:lnTo>
                    <a:pt x="21600" y="21600"/>
                  </a:lnTo>
                  <a:lnTo>
                    <a:pt x="14751" y="21600"/>
                  </a:lnTo>
                  <a:lnTo>
                    <a:pt x="8605" y="15210"/>
                  </a:lnTo>
                  <a:lnTo>
                    <a:pt x="5795" y="17111"/>
                  </a:lnTo>
                  <a:lnTo>
                    <a:pt x="5795" y="21600"/>
                  </a:lnTo>
                  <a:lnTo>
                    <a:pt x="88" y="21600"/>
                  </a:lnTo>
                  <a:lnTo>
                    <a:pt x="88" y="84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6" name="Freihandform: Form 188"/>
            <p:cNvSpPr/>
            <p:nvPr/>
          </p:nvSpPr>
          <p:spPr>
            <a:xfrm>
              <a:off x="1570160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7" name="Freihandform: Form 189"/>
            <p:cNvSpPr/>
            <p:nvPr/>
          </p:nvSpPr>
          <p:spPr>
            <a:xfrm>
              <a:off x="1674966" y="194178"/>
              <a:ext cx="20897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8" name="Freihandform: Form 190"/>
            <p:cNvSpPr/>
            <p:nvPr/>
          </p:nvSpPr>
          <p:spPr>
            <a:xfrm>
              <a:off x="1714186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9" name="Freihandform: Form 191"/>
            <p:cNvSpPr/>
            <p:nvPr/>
          </p:nvSpPr>
          <p:spPr>
            <a:xfrm>
              <a:off x="1786523" y="197393"/>
              <a:ext cx="76194" cy="13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12024"/>
                  </a:moveTo>
                  <a:cubicBezTo>
                    <a:pt x="12577" y="12024"/>
                    <a:pt x="14127" y="12077"/>
                    <a:pt x="15767" y="12343"/>
                  </a:cubicBezTo>
                  <a:lnTo>
                    <a:pt x="15767" y="11811"/>
                  </a:lnTo>
                  <a:cubicBezTo>
                    <a:pt x="15767" y="9895"/>
                    <a:pt x="13853" y="8938"/>
                    <a:pt x="10116" y="8938"/>
                  </a:cubicBezTo>
                  <a:cubicBezTo>
                    <a:pt x="8020" y="8938"/>
                    <a:pt x="5742" y="9204"/>
                    <a:pt x="3646" y="9789"/>
                  </a:cubicBezTo>
                  <a:lnTo>
                    <a:pt x="2369" y="6863"/>
                  </a:lnTo>
                  <a:cubicBezTo>
                    <a:pt x="4739" y="6331"/>
                    <a:pt x="7838" y="6012"/>
                    <a:pt x="10754" y="6012"/>
                  </a:cubicBezTo>
                  <a:cubicBezTo>
                    <a:pt x="17954" y="6012"/>
                    <a:pt x="21600" y="7980"/>
                    <a:pt x="21600" y="11758"/>
                  </a:cubicBezTo>
                  <a:lnTo>
                    <a:pt x="21600" y="21281"/>
                  </a:lnTo>
                  <a:lnTo>
                    <a:pt x="15949" y="21281"/>
                  </a:lnTo>
                  <a:lnTo>
                    <a:pt x="15949" y="19685"/>
                  </a:lnTo>
                  <a:lnTo>
                    <a:pt x="15858" y="19685"/>
                  </a:lnTo>
                  <a:cubicBezTo>
                    <a:pt x="13671" y="21015"/>
                    <a:pt x="11393" y="21600"/>
                    <a:pt x="8385" y="21600"/>
                  </a:cubicBezTo>
                  <a:cubicBezTo>
                    <a:pt x="3281" y="21600"/>
                    <a:pt x="0" y="19738"/>
                    <a:pt x="0" y="16865"/>
                  </a:cubicBezTo>
                  <a:cubicBezTo>
                    <a:pt x="0" y="13726"/>
                    <a:pt x="3828" y="12024"/>
                    <a:pt x="10937" y="12024"/>
                  </a:cubicBezTo>
                  <a:close/>
                  <a:moveTo>
                    <a:pt x="6106" y="4043"/>
                  </a:moveTo>
                  <a:cubicBezTo>
                    <a:pt x="4192" y="4043"/>
                    <a:pt x="2552" y="3086"/>
                    <a:pt x="2552" y="2022"/>
                  </a:cubicBezTo>
                  <a:cubicBezTo>
                    <a:pt x="2552" y="958"/>
                    <a:pt x="4192" y="0"/>
                    <a:pt x="6106" y="0"/>
                  </a:cubicBezTo>
                  <a:cubicBezTo>
                    <a:pt x="8020" y="0"/>
                    <a:pt x="9661" y="958"/>
                    <a:pt x="9661" y="2022"/>
                  </a:cubicBezTo>
                  <a:cubicBezTo>
                    <a:pt x="9661" y="3139"/>
                    <a:pt x="8020" y="4043"/>
                    <a:pt x="6106" y="4043"/>
                  </a:cubicBezTo>
                  <a:close/>
                  <a:moveTo>
                    <a:pt x="9934" y="18993"/>
                  </a:moveTo>
                  <a:cubicBezTo>
                    <a:pt x="12121" y="18993"/>
                    <a:pt x="14127" y="18355"/>
                    <a:pt x="15767" y="17184"/>
                  </a:cubicBezTo>
                  <a:lnTo>
                    <a:pt x="15767" y="14577"/>
                  </a:lnTo>
                  <a:cubicBezTo>
                    <a:pt x="14400" y="14364"/>
                    <a:pt x="12942" y="14311"/>
                    <a:pt x="11575" y="14311"/>
                  </a:cubicBezTo>
                  <a:cubicBezTo>
                    <a:pt x="7838" y="14311"/>
                    <a:pt x="5651" y="15162"/>
                    <a:pt x="5651" y="16758"/>
                  </a:cubicBezTo>
                  <a:cubicBezTo>
                    <a:pt x="5742" y="18142"/>
                    <a:pt x="7382" y="18993"/>
                    <a:pt x="9934" y="18993"/>
                  </a:cubicBezTo>
                  <a:close/>
                  <a:moveTo>
                    <a:pt x="16587" y="4043"/>
                  </a:moveTo>
                  <a:cubicBezTo>
                    <a:pt x="14673" y="4043"/>
                    <a:pt x="13033" y="3086"/>
                    <a:pt x="13033" y="2022"/>
                  </a:cubicBezTo>
                  <a:cubicBezTo>
                    <a:pt x="13033" y="958"/>
                    <a:pt x="14673" y="0"/>
                    <a:pt x="16587" y="0"/>
                  </a:cubicBezTo>
                  <a:cubicBezTo>
                    <a:pt x="18501" y="0"/>
                    <a:pt x="20142" y="958"/>
                    <a:pt x="20142" y="2022"/>
                  </a:cubicBezTo>
                  <a:cubicBezTo>
                    <a:pt x="20142" y="3139"/>
                    <a:pt x="18410" y="4043"/>
                    <a:pt x="16587" y="4043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0" name="Freihandform: Form 192"/>
            <p:cNvSpPr/>
            <p:nvPr/>
          </p:nvSpPr>
          <p:spPr>
            <a:xfrm>
              <a:off x="1879433" y="207038"/>
              <a:ext cx="55941" cy="12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7809"/>
                  </a:moveTo>
                  <a:lnTo>
                    <a:pt x="21600" y="21026"/>
                  </a:lnTo>
                  <a:cubicBezTo>
                    <a:pt x="19862" y="21428"/>
                    <a:pt x="17131" y="21600"/>
                    <a:pt x="14772" y="21600"/>
                  </a:cubicBezTo>
                  <a:cubicBezTo>
                    <a:pt x="8690" y="21600"/>
                    <a:pt x="5338" y="19992"/>
                    <a:pt x="5338" y="17062"/>
                  </a:cubicBezTo>
                  <a:lnTo>
                    <a:pt x="5338" y="8272"/>
                  </a:lnTo>
                  <a:lnTo>
                    <a:pt x="0" y="8272"/>
                  </a:lnTo>
                  <a:lnTo>
                    <a:pt x="0" y="5170"/>
                  </a:lnTo>
                  <a:lnTo>
                    <a:pt x="5214" y="5170"/>
                  </a:lnTo>
                  <a:lnTo>
                    <a:pt x="5214" y="804"/>
                  </a:lnTo>
                  <a:lnTo>
                    <a:pt x="13283" y="0"/>
                  </a:lnTo>
                  <a:lnTo>
                    <a:pt x="13283" y="5228"/>
                  </a:lnTo>
                  <a:lnTo>
                    <a:pt x="21600" y="5228"/>
                  </a:lnTo>
                  <a:lnTo>
                    <a:pt x="21600" y="8330"/>
                  </a:lnTo>
                  <a:lnTo>
                    <a:pt x="13283" y="8330"/>
                  </a:lnTo>
                  <a:lnTo>
                    <a:pt x="13283" y="16258"/>
                  </a:lnTo>
                  <a:cubicBezTo>
                    <a:pt x="13283" y="17751"/>
                    <a:pt x="14400" y="18383"/>
                    <a:pt x="17007" y="18383"/>
                  </a:cubicBezTo>
                  <a:cubicBezTo>
                    <a:pt x="18621" y="18326"/>
                    <a:pt x="20234" y="18096"/>
                    <a:pt x="21600" y="17809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1" name="Freihandform: Form 193"/>
            <p:cNvSpPr/>
            <p:nvPr/>
          </p:nvSpPr>
          <p:spPr>
            <a:xfrm>
              <a:off x="2007386" y="235972"/>
              <a:ext cx="77480" cy="92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915" y="12644"/>
                  </a:moveTo>
                  <a:cubicBezTo>
                    <a:pt x="5915" y="15504"/>
                    <a:pt x="7618" y="17084"/>
                    <a:pt x="10935" y="17084"/>
                  </a:cubicBezTo>
                  <a:cubicBezTo>
                    <a:pt x="14161" y="17084"/>
                    <a:pt x="15774" y="15579"/>
                    <a:pt x="15774" y="12644"/>
                  </a:cubicBezTo>
                  <a:lnTo>
                    <a:pt x="15774" y="0"/>
                  </a:lnTo>
                  <a:lnTo>
                    <a:pt x="21600" y="0"/>
                  </a:lnTo>
                  <a:lnTo>
                    <a:pt x="21600" y="12795"/>
                  </a:lnTo>
                  <a:cubicBezTo>
                    <a:pt x="21600" y="18364"/>
                    <a:pt x="17925" y="21600"/>
                    <a:pt x="11024" y="21600"/>
                  </a:cubicBezTo>
                  <a:cubicBezTo>
                    <a:pt x="4213" y="21600"/>
                    <a:pt x="0" y="18364"/>
                    <a:pt x="0" y="12870"/>
                  </a:cubicBezTo>
                  <a:lnTo>
                    <a:pt x="0" y="75"/>
                  </a:lnTo>
                  <a:lnTo>
                    <a:pt x="5826" y="75"/>
                  </a:lnTo>
                  <a:lnTo>
                    <a:pt x="5826" y="1264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2" name="Freihandform: Form 194"/>
            <p:cNvSpPr/>
            <p:nvPr/>
          </p:nvSpPr>
          <p:spPr>
            <a:xfrm>
              <a:off x="2111870" y="233722"/>
              <a:ext cx="77159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25"/>
                  </a:moveTo>
                  <a:lnTo>
                    <a:pt x="15750" y="21525"/>
                  </a:lnTo>
                  <a:lnTo>
                    <a:pt x="15750" y="9483"/>
                  </a:lnTo>
                  <a:cubicBezTo>
                    <a:pt x="15750" y="6397"/>
                    <a:pt x="14670" y="4365"/>
                    <a:pt x="11070" y="4365"/>
                  </a:cubicBezTo>
                  <a:cubicBezTo>
                    <a:pt x="6930" y="4365"/>
                    <a:pt x="5850" y="7150"/>
                    <a:pt x="5850" y="9483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5850" y="527"/>
                  </a:lnTo>
                  <a:lnTo>
                    <a:pt x="5850" y="3086"/>
                  </a:lnTo>
                  <a:lnTo>
                    <a:pt x="5940" y="3086"/>
                  </a:lnTo>
                  <a:cubicBezTo>
                    <a:pt x="7470" y="1204"/>
                    <a:pt x="10080" y="0"/>
                    <a:pt x="13320" y="0"/>
                  </a:cubicBezTo>
                  <a:cubicBezTo>
                    <a:pt x="19080" y="0"/>
                    <a:pt x="21600" y="3537"/>
                    <a:pt x="21600" y="8505"/>
                  </a:cubicBezTo>
                  <a:lnTo>
                    <a:pt x="21600" y="21525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3" name="Freihandform: Form 195"/>
            <p:cNvSpPr/>
            <p:nvPr/>
          </p:nvSpPr>
          <p:spPr>
            <a:xfrm>
              <a:off x="2211211" y="194500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3915"/>
                  </a:moveTo>
                  <a:cubicBezTo>
                    <a:pt x="0" y="9242"/>
                    <a:pt x="3807" y="6335"/>
                    <a:pt x="9434" y="6335"/>
                  </a:cubicBezTo>
                  <a:cubicBezTo>
                    <a:pt x="12331" y="6335"/>
                    <a:pt x="14648" y="7113"/>
                    <a:pt x="16138" y="8308"/>
                  </a:cubicBezTo>
                  <a:lnTo>
                    <a:pt x="16221" y="8308"/>
                  </a:lnTo>
                  <a:lnTo>
                    <a:pt x="16221" y="831"/>
                  </a:lnTo>
                  <a:lnTo>
                    <a:pt x="21600" y="0"/>
                  </a:lnTo>
                  <a:lnTo>
                    <a:pt x="21600" y="21237"/>
                  </a:lnTo>
                  <a:lnTo>
                    <a:pt x="16303" y="21237"/>
                  </a:lnTo>
                  <a:lnTo>
                    <a:pt x="16303" y="19523"/>
                  </a:lnTo>
                  <a:lnTo>
                    <a:pt x="16221" y="19523"/>
                  </a:lnTo>
                  <a:cubicBezTo>
                    <a:pt x="14565" y="20821"/>
                    <a:pt x="12166" y="21600"/>
                    <a:pt x="9269" y="21600"/>
                  </a:cubicBezTo>
                  <a:cubicBezTo>
                    <a:pt x="3807" y="21548"/>
                    <a:pt x="0" y="18589"/>
                    <a:pt x="0" y="13915"/>
                  </a:cubicBezTo>
                  <a:close/>
                  <a:moveTo>
                    <a:pt x="5379" y="13915"/>
                  </a:moveTo>
                  <a:cubicBezTo>
                    <a:pt x="5379" y="16875"/>
                    <a:pt x="7365" y="18589"/>
                    <a:pt x="10759" y="18589"/>
                  </a:cubicBezTo>
                  <a:cubicBezTo>
                    <a:pt x="12828" y="18589"/>
                    <a:pt x="14565" y="17965"/>
                    <a:pt x="16303" y="16667"/>
                  </a:cubicBezTo>
                  <a:lnTo>
                    <a:pt x="16303" y="11371"/>
                  </a:lnTo>
                  <a:cubicBezTo>
                    <a:pt x="14731" y="10073"/>
                    <a:pt x="12993" y="9450"/>
                    <a:pt x="10759" y="9450"/>
                  </a:cubicBezTo>
                  <a:cubicBezTo>
                    <a:pt x="7283" y="9398"/>
                    <a:pt x="5379" y="11008"/>
                    <a:pt x="5379" y="13915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4" name="Freihandform: Form 196"/>
            <p:cNvSpPr/>
            <p:nvPr/>
          </p:nvSpPr>
          <p:spPr>
            <a:xfrm>
              <a:off x="-1" y="396075"/>
              <a:ext cx="78445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16"/>
                  </a:moveTo>
                  <a:lnTo>
                    <a:pt x="6108" y="3516"/>
                  </a:lnTo>
                  <a:lnTo>
                    <a:pt x="6108" y="8874"/>
                  </a:lnTo>
                  <a:lnTo>
                    <a:pt x="17616" y="8874"/>
                  </a:lnTo>
                  <a:lnTo>
                    <a:pt x="17616" y="12391"/>
                  </a:lnTo>
                  <a:lnTo>
                    <a:pt x="6108" y="12391"/>
                  </a:lnTo>
                  <a:lnTo>
                    <a:pt x="6108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511" y="0"/>
                  </a:lnTo>
                  <a:lnTo>
                    <a:pt x="21511" y="3516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5" name="Freihandform: Form 197"/>
            <p:cNvSpPr/>
            <p:nvPr/>
          </p:nvSpPr>
          <p:spPr>
            <a:xfrm>
              <a:off x="82301" y="428224"/>
              <a:ext cx="76194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37" y="8330"/>
                  </a:moveTo>
                  <a:cubicBezTo>
                    <a:pt x="12577" y="8330"/>
                    <a:pt x="14127" y="8404"/>
                    <a:pt x="15767" y="8773"/>
                  </a:cubicBezTo>
                  <a:lnTo>
                    <a:pt x="15767" y="8036"/>
                  </a:lnTo>
                  <a:cubicBezTo>
                    <a:pt x="15767" y="5381"/>
                    <a:pt x="13853" y="4055"/>
                    <a:pt x="10116" y="4055"/>
                  </a:cubicBezTo>
                  <a:cubicBezTo>
                    <a:pt x="8020" y="4055"/>
                    <a:pt x="5742" y="4423"/>
                    <a:pt x="3646" y="5234"/>
                  </a:cubicBezTo>
                  <a:lnTo>
                    <a:pt x="2370" y="1180"/>
                  </a:lnTo>
                  <a:cubicBezTo>
                    <a:pt x="4739" y="442"/>
                    <a:pt x="7838" y="0"/>
                    <a:pt x="10754" y="0"/>
                  </a:cubicBezTo>
                  <a:cubicBezTo>
                    <a:pt x="17954" y="0"/>
                    <a:pt x="21600" y="2728"/>
                    <a:pt x="21600" y="7962"/>
                  </a:cubicBezTo>
                  <a:lnTo>
                    <a:pt x="21600" y="21158"/>
                  </a:lnTo>
                  <a:lnTo>
                    <a:pt x="15949" y="21158"/>
                  </a:lnTo>
                  <a:lnTo>
                    <a:pt x="15949" y="18946"/>
                  </a:lnTo>
                  <a:lnTo>
                    <a:pt x="15858" y="18946"/>
                  </a:lnTo>
                  <a:cubicBezTo>
                    <a:pt x="13671" y="20789"/>
                    <a:pt x="11393" y="21600"/>
                    <a:pt x="8385" y="21600"/>
                  </a:cubicBezTo>
                  <a:cubicBezTo>
                    <a:pt x="3281" y="21600"/>
                    <a:pt x="0" y="19020"/>
                    <a:pt x="0" y="15039"/>
                  </a:cubicBezTo>
                  <a:cubicBezTo>
                    <a:pt x="0" y="10689"/>
                    <a:pt x="3828" y="8330"/>
                    <a:pt x="10937" y="8330"/>
                  </a:cubicBezTo>
                  <a:close/>
                  <a:moveTo>
                    <a:pt x="9934" y="17988"/>
                  </a:moveTo>
                  <a:cubicBezTo>
                    <a:pt x="12121" y="17988"/>
                    <a:pt x="14127" y="17103"/>
                    <a:pt x="15767" y="15481"/>
                  </a:cubicBezTo>
                  <a:lnTo>
                    <a:pt x="15767" y="11943"/>
                  </a:lnTo>
                  <a:cubicBezTo>
                    <a:pt x="14400" y="11648"/>
                    <a:pt x="12942" y="11574"/>
                    <a:pt x="11575" y="11574"/>
                  </a:cubicBezTo>
                  <a:cubicBezTo>
                    <a:pt x="7838" y="11574"/>
                    <a:pt x="5651" y="12754"/>
                    <a:pt x="5651" y="14965"/>
                  </a:cubicBezTo>
                  <a:cubicBezTo>
                    <a:pt x="5742" y="16808"/>
                    <a:pt x="7382" y="17988"/>
                    <a:pt x="9934" y="17988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6" name="Freihandform: Form 198"/>
            <p:cNvSpPr/>
            <p:nvPr/>
          </p:nvSpPr>
          <p:spPr>
            <a:xfrm>
              <a:off x="180677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5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7" name="Freihandform: Form 199"/>
            <p:cNvSpPr/>
            <p:nvPr/>
          </p:nvSpPr>
          <p:spPr>
            <a:xfrm>
              <a:off x="274874" y="389002"/>
              <a:ext cx="77158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8" name="Freihandform: Form 200"/>
            <p:cNvSpPr/>
            <p:nvPr/>
          </p:nvSpPr>
          <p:spPr>
            <a:xfrm>
              <a:off x="378716" y="388681"/>
              <a:ext cx="83910" cy="13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13915"/>
                  </a:moveTo>
                  <a:cubicBezTo>
                    <a:pt x="21600" y="18589"/>
                    <a:pt x="17793" y="21600"/>
                    <a:pt x="12166" y="21600"/>
                  </a:cubicBezTo>
                  <a:cubicBezTo>
                    <a:pt x="9269" y="21600"/>
                    <a:pt x="6869" y="20821"/>
                    <a:pt x="5297" y="19575"/>
                  </a:cubicBezTo>
                  <a:lnTo>
                    <a:pt x="5214" y="19575"/>
                  </a:lnTo>
                  <a:lnTo>
                    <a:pt x="5214" y="21237"/>
                  </a:lnTo>
                  <a:lnTo>
                    <a:pt x="0" y="21237"/>
                  </a:lnTo>
                  <a:lnTo>
                    <a:pt x="0" y="831"/>
                  </a:lnTo>
                  <a:lnTo>
                    <a:pt x="5379" y="0"/>
                  </a:lnTo>
                  <a:lnTo>
                    <a:pt x="5379" y="8412"/>
                  </a:lnTo>
                  <a:lnTo>
                    <a:pt x="5462" y="8412"/>
                  </a:lnTo>
                  <a:cubicBezTo>
                    <a:pt x="7035" y="7113"/>
                    <a:pt x="9352" y="6335"/>
                    <a:pt x="12248" y="6335"/>
                  </a:cubicBezTo>
                  <a:cubicBezTo>
                    <a:pt x="17876" y="6335"/>
                    <a:pt x="21600" y="9190"/>
                    <a:pt x="21600" y="13915"/>
                  </a:cubicBezTo>
                  <a:close/>
                  <a:moveTo>
                    <a:pt x="16303" y="13967"/>
                  </a:moveTo>
                  <a:cubicBezTo>
                    <a:pt x="16303" y="10956"/>
                    <a:pt x="14317" y="9398"/>
                    <a:pt x="10924" y="9398"/>
                  </a:cubicBezTo>
                  <a:cubicBezTo>
                    <a:pt x="8855" y="9398"/>
                    <a:pt x="7117" y="9969"/>
                    <a:pt x="5462" y="11267"/>
                  </a:cubicBezTo>
                  <a:lnTo>
                    <a:pt x="5462" y="16563"/>
                  </a:lnTo>
                  <a:cubicBezTo>
                    <a:pt x="7035" y="17862"/>
                    <a:pt x="8772" y="18537"/>
                    <a:pt x="11007" y="18537"/>
                  </a:cubicBezTo>
                  <a:cubicBezTo>
                    <a:pt x="14400" y="18589"/>
                    <a:pt x="16303" y="16875"/>
                    <a:pt x="16303" y="13967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9" name="Freihandform: Form 201"/>
            <p:cNvSpPr/>
            <p:nvPr/>
          </p:nvSpPr>
          <p:spPr>
            <a:xfrm>
              <a:off x="480950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417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99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0" name="Freihandform: Form 202"/>
            <p:cNvSpPr/>
            <p:nvPr/>
          </p:nvSpPr>
          <p:spPr>
            <a:xfrm>
              <a:off x="586719" y="427903"/>
              <a:ext cx="54012" cy="9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452"/>
                  </a:moveTo>
                  <a:lnTo>
                    <a:pt x="20314" y="5494"/>
                  </a:lnTo>
                  <a:cubicBezTo>
                    <a:pt x="19028" y="5118"/>
                    <a:pt x="17486" y="4817"/>
                    <a:pt x="15686" y="4817"/>
                  </a:cubicBezTo>
                  <a:cubicBezTo>
                    <a:pt x="9900" y="4817"/>
                    <a:pt x="8357" y="7526"/>
                    <a:pt x="8357" y="10762"/>
                  </a:cubicBezTo>
                  <a:lnTo>
                    <a:pt x="8357" y="21600"/>
                  </a:lnTo>
                  <a:lnTo>
                    <a:pt x="0" y="21600"/>
                  </a:lnTo>
                  <a:lnTo>
                    <a:pt x="0" y="527"/>
                  </a:lnTo>
                  <a:lnTo>
                    <a:pt x="8229" y="527"/>
                  </a:lnTo>
                  <a:lnTo>
                    <a:pt x="8229" y="3161"/>
                  </a:lnTo>
                  <a:lnTo>
                    <a:pt x="8357" y="3161"/>
                  </a:lnTo>
                  <a:cubicBezTo>
                    <a:pt x="10285" y="1204"/>
                    <a:pt x="13629" y="0"/>
                    <a:pt x="17743" y="0"/>
                  </a:cubicBezTo>
                  <a:cubicBezTo>
                    <a:pt x="18900" y="0"/>
                    <a:pt x="20314" y="151"/>
                    <a:pt x="21600" y="452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1" name="Freihandform: Form 203"/>
            <p:cNvSpPr/>
            <p:nvPr/>
          </p:nvSpPr>
          <p:spPr>
            <a:xfrm>
              <a:off x="652303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6" y="11869"/>
                    <a:pt x="21516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8047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2" name="Freihandform: Form 204"/>
            <p:cNvSpPr/>
            <p:nvPr/>
          </p:nvSpPr>
          <p:spPr>
            <a:xfrm>
              <a:off x="754537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6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6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3" name="Freihandform: Form 205"/>
            <p:cNvSpPr/>
            <p:nvPr/>
          </p:nvSpPr>
          <p:spPr>
            <a:xfrm>
              <a:off x="801154" y="427903"/>
              <a:ext cx="7587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417" y="18294"/>
                  </a:moveTo>
                  <a:cubicBezTo>
                    <a:pt x="18854" y="20571"/>
                    <a:pt x="15925" y="21600"/>
                    <a:pt x="12264" y="21600"/>
                  </a:cubicBezTo>
                  <a:cubicBezTo>
                    <a:pt x="4942" y="21600"/>
                    <a:pt x="0" y="17339"/>
                    <a:pt x="0" y="10874"/>
                  </a:cubicBezTo>
                  <a:cubicBezTo>
                    <a:pt x="0" y="4408"/>
                    <a:pt x="4942" y="0"/>
                    <a:pt x="12356" y="0"/>
                  </a:cubicBezTo>
                  <a:cubicBezTo>
                    <a:pt x="16200" y="0"/>
                    <a:pt x="19312" y="1176"/>
                    <a:pt x="21600" y="3527"/>
                  </a:cubicBezTo>
                  <a:lnTo>
                    <a:pt x="17481" y="6686"/>
                  </a:lnTo>
                  <a:cubicBezTo>
                    <a:pt x="16017" y="5143"/>
                    <a:pt x="14369" y="4408"/>
                    <a:pt x="12356" y="4408"/>
                  </a:cubicBezTo>
                  <a:cubicBezTo>
                    <a:pt x="8604" y="4408"/>
                    <a:pt x="6041" y="6906"/>
                    <a:pt x="6041" y="10800"/>
                  </a:cubicBezTo>
                  <a:cubicBezTo>
                    <a:pt x="6041" y="14621"/>
                    <a:pt x="8604" y="17192"/>
                    <a:pt x="12356" y="17192"/>
                  </a:cubicBezTo>
                  <a:cubicBezTo>
                    <a:pt x="14369" y="17192"/>
                    <a:pt x="16017" y="16457"/>
                    <a:pt x="17664" y="14914"/>
                  </a:cubicBezTo>
                  <a:lnTo>
                    <a:pt x="21417" y="18294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4" name="Freihandform: Form 206"/>
            <p:cNvSpPr/>
            <p:nvPr/>
          </p:nvSpPr>
          <p:spPr>
            <a:xfrm>
              <a:off x="895029" y="389002"/>
              <a:ext cx="77159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50" y="21547"/>
                  </a:lnTo>
                  <a:lnTo>
                    <a:pt x="15750" y="13097"/>
                  </a:lnTo>
                  <a:cubicBezTo>
                    <a:pt x="15750" y="10932"/>
                    <a:pt x="14580" y="9506"/>
                    <a:pt x="11070" y="9506"/>
                  </a:cubicBezTo>
                  <a:cubicBezTo>
                    <a:pt x="7020" y="9506"/>
                    <a:pt x="5850" y="11407"/>
                    <a:pt x="5850" y="13097"/>
                  </a:cubicBezTo>
                  <a:lnTo>
                    <a:pt x="5850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50" y="0"/>
                  </a:lnTo>
                  <a:lnTo>
                    <a:pt x="5850" y="8608"/>
                  </a:lnTo>
                  <a:lnTo>
                    <a:pt x="5940" y="8608"/>
                  </a:lnTo>
                  <a:cubicBezTo>
                    <a:pt x="7380" y="7288"/>
                    <a:pt x="9990" y="6443"/>
                    <a:pt x="13320" y="6443"/>
                  </a:cubicBezTo>
                  <a:cubicBezTo>
                    <a:pt x="19170" y="6443"/>
                    <a:pt x="21600" y="8978"/>
                    <a:pt x="21600" y="12411"/>
                  </a:cubicBezTo>
                  <a:lnTo>
                    <a:pt x="2160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5" name="Freihandform: Form 207"/>
            <p:cNvSpPr/>
            <p:nvPr/>
          </p:nvSpPr>
          <p:spPr>
            <a:xfrm>
              <a:off x="1042915" y="396075"/>
              <a:ext cx="93233" cy="12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572"/>
                  </a:moveTo>
                  <a:lnTo>
                    <a:pt x="13407" y="3572"/>
                  </a:lnTo>
                  <a:lnTo>
                    <a:pt x="13407" y="21600"/>
                  </a:lnTo>
                  <a:lnTo>
                    <a:pt x="8267" y="21600"/>
                  </a:lnTo>
                  <a:lnTo>
                    <a:pt x="8267" y="3572"/>
                  </a:lnTo>
                  <a:lnTo>
                    <a:pt x="0" y="3572"/>
                  </a:lnTo>
                  <a:lnTo>
                    <a:pt x="0" y="0"/>
                  </a:lnTo>
                  <a:lnTo>
                    <a:pt x="21525" y="0"/>
                  </a:lnTo>
                  <a:lnTo>
                    <a:pt x="21525" y="3572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6" name="Freihandform: Form 208"/>
            <p:cNvSpPr/>
            <p:nvPr/>
          </p:nvSpPr>
          <p:spPr>
            <a:xfrm>
              <a:off x="1154793" y="389002"/>
              <a:ext cx="77480" cy="131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547"/>
                  </a:moveTo>
                  <a:lnTo>
                    <a:pt x="15774" y="21547"/>
                  </a:lnTo>
                  <a:lnTo>
                    <a:pt x="15774" y="13097"/>
                  </a:lnTo>
                  <a:cubicBezTo>
                    <a:pt x="15774" y="10932"/>
                    <a:pt x="14609" y="9506"/>
                    <a:pt x="11114" y="9506"/>
                  </a:cubicBezTo>
                  <a:cubicBezTo>
                    <a:pt x="7081" y="9506"/>
                    <a:pt x="5915" y="11407"/>
                    <a:pt x="5915" y="13097"/>
                  </a:cubicBezTo>
                  <a:lnTo>
                    <a:pt x="5915" y="21600"/>
                  </a:lnTo>
                  <a:lnTo>
                    <a:pt x="0" y="21600"/>
                  </a:lnTo>
                  <a:lnTo>
                    <a:pt x="0" y="845"/>
                  </a:lnTo>
                  <a:lnTo>
                    <a:pt x="5826" y="0"/>
                  </a:lnTo>
                  <a:lnTo>
                    <a:pt x="5826" y="8608"/>
                  </a:lnTo>
                  <a:lnTo>
                    <a:pt x="5915" y="8608"/>
                  </a:lnTo>
                  <a:cubicBezTo>
                    <a:pt x="7349" y="7288"/>
                    <a:pt x="9948" y="6443"/>
                    <a:pt x="13265" y="6443"/>
                  </a:cubicBezTo>
                  <a:cubicBezTo>
                    <a:pt x="19091" y="6443"/>
                    <a:pt x="21510" y="8978"/>
                    <a:pt x="21510" y="12411"/>
                  </a:cubicBezTo>
                  <a:lnTo>
                    <a:pt x="21510" y="21547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7" name="Freihandform: Form 209"/>
            <p:cNvSpPr/>
            <p:nvPr/>
          </p:nvSpPr>
          <p:spPr>
            <a:xfrm>
              <a:off x="1254134" y="428224"/>
              <a:ext cx="81980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3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8" name="Freihandform: Form 210"/>
            <p:cNvSpPr/>
            <p:nvPr/>
          </p:nvSpPr>
          <p:spPr>
            <a:xfrm>
              <a:off x="1354439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24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9" name="Freihandform: Form 211"/>
            <p:cNvSpPr/>
            <p:nvPr/>
          </p:nvSpPr>
          <p:spPr>
            <a:xfrm>
              <a:off x="1464067" y="388681"/>
              <a:ext cx="20898" cy="13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792"/>
                  </a:ln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0" name="Freihandform: Form 212"/>
            <p:cNvSpPr/>
            <p:nvPr/>
          </p:nvSpPr>
          <p:spPr>
            <a:xfrm>
              <a:off x="1507790" y="427903"/>
              <a:ext cx="86803" cy="9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800"/>
                  </a:moveTo>
                  <a:cubicBezTo>
                    <a:pt x="0" y="4335"/>
                    <a:pt x="4320" y="0"/>
                    <a:pt x="10880" y="0"/>
                  </a:cubicBezTo>
                  <a:cubicBezTo>
                    <a:pt x="17360" y="0"/>
                    <a:pt x="21600" y="4261"/>
                    <a:pt x="21600" y="10800"/>
                  </a:cubicBezTo>
                  <a:cubicBezTo>
                    <a:pt x="21600" y="17265"/>
                    <a:pt x="17440" y="21600"/>
                    <a:pt x="10880" y="21600"/>
                  </a:cubicBezTo>
                  <a:cubicBezTo>
                    <a:pt x="4400" y="21600"/>
                    <a:pt x="0" y="17339"/>
                    <a:pt x="0" y="10800"/>
                  </a:cubicBezTo>
                  <a:close/>
                  <a:moveTo>
                    <a:pt x="16400" y="10874"/>
                  </a:moveTo>
                  <a:cubicBezTo>
                    <a:pt x="16400" y="6906"/>
                    <a:pt x="14240" y="4408"/>
                    <a:pt x="10800" y="4408"/>
                  </a:cubicBezTo>
                  <a:cubicBezTo>
                    <a:pt x="7360" y="4408"/>
                    <a:pt x="5200" y="6906"/>
                    <a:pt x="5200" y="10800"/>
                  </a:cubicBezTo>
                  <a:cubicBezTo>
                    <a:pt x="5200" y="14768"/>
                    <a:pt x="7360" y="17339"/>
                    <a:pt x="10800" y="17339"/>
                  </a:cubicBezTo>
                  <a:cubicBezTo>
                    <a:pt x="14320" y="17265"/>
                    <a:pt x="16400" y="14841"/>
                    <a:pt x="16400" y="1087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1" name="Freihandform: Form 213"/>
            <p:cNvSpPr/>
            <p:nvPr/>
          </p:nvSpPr>
          <p:spPr>
            <a:xfrm>
              <a:off x="1612596" y="427903"/>
              <a:ext cx="83909" cy="128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6207" y="18846"/>
                  </a:moveTo>
                  <a:lnTo>
                    <a:pt x="7365" y="18792"/>
                  </a:lnTo>
                  <a:cubicBezTo>
                    <a:pt x="14317" y="18630"/>
                    <a:pt x="16304" y="17334"/>
                    <a:pt x="16304" y="14472"/>
                  </a:cubicBezTo>
                  <a:lnTo>
                    <a:pt x="16304" y="13500"/>
                  </a:lnTo>
                  <a:lnTo>
                    <a:pt x="16221" y="13500"/>
                  </a:lnTo>
                  <a:cubicBezTo>
                    <a:pt x="14566" y="14850"/>
                    <a:pt x="12000" y="15606"/>
                    <a:pt x="9186" y="15606"/>
                  </a:cubicBezTo>
                  <a:cubicBezTo>
                    <a:pt x="3559" y="15606"/>
                    <a:pt x="0" y="12582"/>
                    <a:pt x="0" y="7938"/>
                  </a:cubicBezTo>
                  <a:cubicBezTo>
                    <a:pt x="0" y="3132"/>
                    <a:pt x="3807" y="0"/>
                    <a:pt x="9435" y="0"/>
                  </a:cubicBezTo>
                  <a:cubicBezTo>
                    <a:pt x="12248" y="0"/>
                    <a:pt x="14731" y="756"/>
                    <a:pt x="16221" y="2106"/>
                  </a:cubicBezTo>
                  <a:lnTo>
                    <a:pt x="16304" y="2106"/>
                  </a:lnTo>
                  <a:lnTo>
                    <a:pt x="16304" y="378"/>
                  </a:lnTo>
                  <a:lnTo>
                    <a:pt x="21600" y="378"/>
                  </a:lnTo>
                  <a:lnTo>
                    <a:pt x="21600" y="13932"/>
                  </a:lnTo>
                  <a:cubicBezTo>
                    <a:pt x="21600" y="18846"/>
                    <a:pt x="17793" y="21276"/>
                    <a:pt x="7697" y="21546"/>
                  </a:cubicBezTo>
                  <a:lnTo>
                    <a:pt x="6538" y="21600"/>
                  </a:lnTo>
                  <a:lnTo>
                    <a:pt x="6207" y="18846"/>
                  </a:lnTo>
                  <a:close/>
                  <a:moveTo>
                    <a:pt x="5462" y="7884"/>
                  </a:moveTo>
                  <a:cubicBezTo>
                    <a:pt x="5462" y="10854"/>
                    <a:pt x="7448" y="12582"/>
                    <a:pt x="10842" y="12582"/>
                  </a:cubicBezTo>
                  <a:cubicBezTo>
                    <a:pt x="12910" y="12582"/>
                    <a:pt x="14648" y="11934"/>
                    <a:pt x="16304" y="10584"/>
                  </a:cubicBezTo>
                  <a:lnTo>
                    <a:pt x="16304" y="5184"/>
                  </a:lnTo>
                  <a:cubicBezTo>
                    <a:pt x="14731" y="3888"/>
                    <a:pt x="12910" y="3186"/>
                    <a:pt x="10759" y="3186"/>
                  </a:cubicBezTo>
                  <a:cubicBezTo>
                    <a:pt x="7448" y="3186"/>
                    <a:pt x="5462" y="4914"/>
                    <a:pt x="5462" y="7884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2" name="Freihandform: Form 214"/>
            <p:cNvSpPr/>
            <p:nvPr/>
          </p:nvSpPr>
          <p:spPr>
            <a:xfrm>
              <a:off x="1721902" y="390288"/>
              <a:ext cx="26685" cy="12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39"/>
                  </a:moveTo>
                  <a:cubicBezTo>
                    <a:pt x="21600" y="3368"/>
                    <a:pt x="16655" y="4277"/>
                    <a:pt x="10670" y="4277"/>
                  </a:cubicBezTo>
                  <a:cubicBezTo>
                    <a:pt x="4685" y="4277"/>
                    <a:pt x="0" y="3368"/>
                    <a:pt x="0" y="2139"/>
                  </a:cubicBezTo>
                  <a:cubicBezTo>
                    <a:pt x="0" y="909"/>
                    <a:pt x="4944" y="0"/>
                    <a:pt x="10670" y="0"/>
                  </a:cubicBezTo>
                  <a:cubicBezTo>
                    <a:pt x="16655" y="0"/>
                    <a:pt x="21600" y="909"/>
                    <a:pt x="21600" y="2139"/>
                  </a:cubicBezTo>
                  <a:close/>
                  <a:moveTo>
                    <a:pt x="19258" y="21600"/>
                  </a:moveTo>
                  <a:lnTo>
                    <a:pt x="2342" y="21600"/>
                  </a:lnTo>
                  <a:lnTo>
                    <a:pt x="2342" y="6630"/>
                  </a:lnTo>
                  <a:lnTo>
                    <a:pt x="19258" y="6630"/>
                  </a:lnTo>
                  <a:lnTo>
                    <a:pt x="19258" y="21600"/>
                  </a:ln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13" name="Freihandform: Form 215"/>
            <p:cNvSpPr/>
            <p:nvPr/>
          </p:nvSpPr>
          <p:spPr>
            <a:xfrm>
              <a:off x="1767875" y="428224"/>
              <a:ext cx="81981" cy="94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774" y="21600"/>
                  </a:moveTo>
                  <a:cubicBezTo>
                    <a:pt x="4744" y="21600"/>
                    <a:pt x="0" y="17251"/>
                    <a:pt x="0" y="10763"/>
                  </a:cubicBezTo>
                  <a:cubicBezTo>
                    <a:pt x="0" y="4349"/>
                    <a:pt x="4489" y="0"/>
                    <a:pt x="11097" y="0"/>
                  </a:cubicBezTo>
                  <a:cubicBezTo>
                    <a:pt x="17450" y="0"/>
                    <a:pt x="21600" y="4128"/>
                    <a:pt x="21600" y="10468"/>
                  </a:cubicBezTo>
                  <a:cubicBezTo>
                    <a:pt x="21600" y="11132"/>
                    <a:pt x="21515" y="11869"/>
                    <a:pt x="21515" y="12459"/>
                  </a:cubicBezTo>
                  <a:lnTo>
                    <a:pt x="5591" y="12459"/>
                  </a:lnTo>
                  <a:cubicBezTo>
                    <a:pt x="6183" y="15629"/>
                    <a:pt x="8386" y="17472"/>
                    <a:pt x="11774" y="17472"/>
                  </a:cubicBezTo>
                  <a:cubicBezTo>
                    <a:pt x="13976" y="17472"/>
                    <a:pt x="15755" y="16735"/>
                    <a:pt x="17619" y="15039"/>
                  </a:cubicBezTo>
                  <a:lnTo>
                    <a:pt x="21092" y="18209"/>
                  </a:lnTo>
                  <a:cubicBezTo>
                    <a:pt x="18381" y="20494"/>
                    <a:pt x="15332" y="21600"/>
                    <a:pt x="11774" y="21600"/>
                  </a:cubicBezTo>
                  <a:close/>
                  <a:moveTo>
                    <a:pt x="5591" y="8920"/>
                  </a:moveTo>
                  <a:lnTo>
                    <a:pt x="16348" y="8920"/>
                  </a:lnTo>
                  <a:cubicBezTo>
                    <a:pt x="16094" y="5750"/>
                    <a:pt x="14231" y="3907"/>
                    <a:pt x="11097" y="3907"/>
                  </a:cubicBezTo>
                  <a:cubicBezTo>
                    <a:pt x="7962" y="3907"/>
                    <a:pt x="6014" y="5750"/>
                    <a:pt x="5591" y="8920"/>
                  </a:cubicBezTo>
                  <a:close/>
                </a:path>
              </a:pathLst>
            </a:custGeom>
            <a:solidFill>
              <a:srgbClr val="04316A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15" name="Textebene 1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  <p:sldLayoutId id="2147483714" r:id="rId67"/>
    <p:sldLayoutId id="2147483715" r:id="rId68"/>
    <p:sldLayoutId id="2147483716" r:id="rId69"/>
    <p:sldLayoutId id="2147483717" r:id="rId70"/>
    <p:sldLayoutId id="2147483718" r:id="rId71"/>
    <p:sldLayoutId id="2147483719" r:id="rId72"/>
    <p:sldLayoutId id="2147483720" r:id="rId73"/>
    <p:sldLayoutId id="2147483721" r:id="rId74"/>
    <p:sldLayoutId id="2147483722" r:id="rId75"/>
    <p:sldLayoutId id="2147483723" r:id="rId76"/>
    <p:sldLayoutId id="2147483724" r:id="rId77"/>
    <p:sldLayoutId id="2147483725" r:id="rId78"/>
    <p:sldLayoutId id="2147483726" r:id="rId79"/>
    <p:sldLayoutId id="2147483727" r:id="rId80"/>
    <p:sldLayoutId id="2147483728" r:id="rId81"/>
    <p:sldLayoutId id="2147483729" r:id="rId82"/>
    <p:sldLayoutId id="2147483730" r:id="rId83"/>
    <p:sldLayoutId id="2147483731" r:id="rId84"/>
    <p:sldLayoutId id="2147483732" r:id="rId85"/>
    <p:sldLayoutId id="2147483733" r:id="rId86"/>
    <p:sldLayoutId id="2147483734" r:id="rId87"/>
    <p:sldLayoutId id="2147483735" r:id="rId88"/>
    <p:sldLayoutId id="2147483736" r:id="rId89"/>
    <p:sldLayoutId id="2147483737" r:id="rId90"/>
    <p:sldLayoutId id="2147483738" r:id="rId91"/>
    <p:sldLayoutId id="2147483739" r:id="rId92"/>
    <p:sldLayoutId id="2147483740" r:id="rId93"/>
    <p:sldLayoutId id="2147483741" r:id="rId94"/>
    <p:sldLayoutId id="2147483742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0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179999" marR="0" indent="-179999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385714" marR="0" indent="-205714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565714" marR="0" indent="-205714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779999" marR="0" indent="-239999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960000" marR="0" indent="-240000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1139999" marR="0" indent="-239999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1320000" marR="0" indent="-239999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1500000" marR="0" indent="-239999" algn="l" defTabSz="914400" rtl="0" latinLnBrk="0">
        <a:lnSpc>
          <a:spcPct val="110000"/>
        </a:lnSpc>
        <a:spcBef>
          <a:spcPts val="1200"/>
        </a:spcBef>
        <a:spcAft>
          <a:spcPts val="0"/>
        </a:spcAft>
        <a:buClrTx/>
        <a:buSzPct val="100000"/>
        <a:buFontTx/>
        <a:buChar char="−"/>
        <a:tabLst/>
        <a:defRPr b="0" baseline="0" cap="none" i="0" spc="0" strike="noStrike" sz="1600" u="none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image" Target="../media/image3.png"/><Relationship Id="rId3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2.jpeg"/><Relationship Id="rId3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12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8" name="Alina Schüller, M.Sc.…"/>
          <p:cNvSpPr txBox="1"/>
          <p:nvPr/>
        </p:nvSpPr>
        <p:spPr>
          <a:xfrm>
            <a:off x="548378" y="6019344"/>
            <a:ext cx="3827934" cy="425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1600"/>
            </a:pPr>
            <a:r>
              <a:rPr b="1"/>
              <a:t>Alina Schüller</a:t>
            </a:r>
            <a:r>
              <a:t>, M.Sc.</a:t>
            </a:r>
          </a:p>
          <a:p>
            <a:pPr>
              <a:defRPr sz="1400"/>
            </a:pPr>
            <a:r>
              <a:t>PhD candidate, </a:t>
            </a:r>
            <a:r>
              <a:rPr i="1"/>
              <a:t>Sensory Neurotechnology</a:t>
            </a:r>
            <a:r>
              <a:t> group</a:t>
            </a:r>
          </a:p>
        </p:txBody>
      </p:sp>
      <p:sp>
        <p:nvSpPr>
          <p:cNvPr id="5649" name="Analysis of Neural Responses to Continuous Speech Using MEG"/>
          <p:cNvSpPr txBox="1"/>
          <p:nvPr/>
        </p:nvSpPr>
        <p:spPr>
          <a:xfrm>
            <a:off x="1408664" y="3060217"/>
            <a:ext cx="9374672" cy="357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500"/>
            </a:lvl1pPr>
          </a:lstStyle>
          <a:p>
            <a:pPr/>
            <a:r>
              <a:t>Analysis of Neural Responses to Continuous Speech Using MEG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0" name="Linie"/>
          <p:cNvSpPr/>
          <p:nvPr/>
        </p:nvSpPr>
        <p:spPr>
          <a:xfrm flipH="1">
            <a:off x="5556641" y="2406010"/>
            <a:ext cx="1384807" cy="528549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41" name="Linie"/>
          <p:cNvSpPr/>
          <p:nvPr/>
        </p:nvSpPr>
        <p:spPr>
          <a:xfrm flipH="1" flipV="1">
            <a:off x="5650008" y="4661635"/>
            <a:ext cx="1198073" cy="290162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42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843" name="Processing and source analysis of MEG responses to continuous speech"/>
          <p:cNvSpPr txBox="1"/>
          <p:nvPr>
            <p:ph type="title"/>
          </p:nvPr>
        </p:nvSpPr>
        <p:spPr>
          <a:xfrm>
            <a:off x="539123" y="381999"/>
            <a:ext cx="7001581" cy="57016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Processing and source analysis of MEG responses to continuous speech</a:t>
            </a:r>
          </a:p>
        </p:txBody>
      </p:sp>
      <p:sp>
        <p:nvSpPr>
          <p:cNvPr id="5844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845" name="Forward modeling + inverse solution…"/>
          <p:cNvSpPr txBox="1"/>
          <p:nvPr/>
        </p:nvSpPr>
        <p:spPr>
          <a:xfrm>
            <a:off x="5688341" y="3194102"/>
            <a:ext cx="808662" cy="1232891"/>
          </a:xfrm>
          <a:prstGeom prst="rect">
            <a:avLst/>
          </a:prstGeom>
          <a:solidFill>
            <a:srgbClr val="E4CF62">
              <a:alpha val="50558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defTabSz="457200">
              <a:defRPr i="1" sz="1400">
                <a:latin typeface="+mn-lt"/>
                <a:ea typeface="+mn-ea"/>
                <a:cs typeface="+mn-cs"/>
                <a:sym typeface="Calibri"/>
              </a:defRPr>
            </a:pPr>
            <a:r>
              <a:t>Forward modeling + inverse solution</a:t>
            </a:r>
          </a:p>
          <a:p>
            <a:pPr defTabSz="457200">
              <a:defRPr i="1" sz="1400">
                <a:latin typeface="+mn-lt"/>
                <a:ea typeface="+mn-ea"/>
                <a:cs typeface="+mn-cs"/>
                <a:sym typeface="Calibri"/>
              </a:defRPr>
            </a:pPr>
            <a:r>
              <a:t>(dSPM)</a:t>
            </a:r>
          </a:p>
        </p:txBody>
      </p:sp>
      <p:sp>
        <p:nvSpPr>
          <p:cNvPr id="5846" name="1e15"/>
          <p:cNvSpPr txBox="1"/>
          <p:nvPr/>
        </p:nvSpPr>
        <p:spPr>
          <a:xfrm>
            <a:off x="4524537" y="3119734"/>
            <a:ext cx="114964" cy="67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sz="1000">
                <a:solidFill>
                  <a:srgbClr val="2E2E2E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1e15</a:t>
            </a:r>
          </a:p>
        </p:txBody>
      </p:sp>
      <p:sp>
        <p:nvSpPr>
          <p:cNvPr id="5847" name="Linie"/>
          <p:cNvSpPr/>
          <p:nvPr/>
        </p:nvSpPr>
        <p:spPr>
          <a:xfrm flipH="1" flipV="1">
            <a:off x="3424207" y="3074135"/>
            <a:ext cx="562286" cy="107494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48" name="Linie"/>
          <p:cNvSpPr/>
          <p:nvPr/>
        </p:nvSpPr>
        <p:spPr>
          <a:xfrm flipH="1">
            <a:off x="3342654" y="4393043"/>
            <a:ext cx="725389" cy="185879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49" name="MRI volume + Boundary element model (BEM)"/>
          <p:cNvSpPr txBox="1"/>
          <p:nvPr/>
        </p:nvSpPr>
        <p:spPr>
          <a:xfrm>
            <a:off x="3454137" y="3377800"/>
            <a:ext cx="502426" cy="815154"/>
          </a:xfrm>
          <a:prstGeom prst="rect">
            <a:avLst/>
          </a:prstGeom>
          <a:solidFill>
            <a:srgbClr val="E4CF62">
              <a:alpha val="50558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i="1" sz="8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MRI volume + Boundary element model (BEM)  </a:t>
            </a:r>
          </a:p>
        </p:txBody>
      </p:sp>
      <p:pic>
        <p:nvPicPr>
          <p:cNvPr id="5850" name="Bildschirmfoto 2022-06-16 um 14.14.58.png" descr="Bildschirmfoto 2022-06-16 um 14.14.5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3186" y="2888709"/>
            <a:ext cx="1675913" cy="1793335"/>
          </a:xfrm>
          <a:prstGeom prst="rect">
            <a:avLst/>
          </a:prstGeom>
          <a:ln w="12700">
            <a:miter lim="400000"/>
          </a:ln>
        </p:spPr>
      </p:pic>
      <p:sp>
        <p:nvSpPr>
          <p:cNvPr id="5851" name="II. Envelope modulation"/>
          <p:cNvSpPr txBox="1"/>
          <p:nvPr/>
        </p:nvSpPr>
        <p:spPr>
          <a:xfrm>
            <a:off x="7148579" y="3203149"/>
            <a:ext cx="2197828" cy="314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b="1" sz="1400">
                <a:solidFill>
                  <a:srgbClr val="DE3033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II. Envelope modulation</a:t>
            </a:r>
          </a:p>
        </p:txBody>
      </p:sp>
      <p:grpSp>
        <p:nvGrpSpPr>
          <p:cNvPr id="5855" name="Gruppieren"/>
          <p:cNvGrpSpPr/>
          <p:nvPr/>
        </p:nvGrpSpPr>
        <p:grpSpPr>
          <a:xfrm>
            <a:off x="6838989" y="3519471"/>
            <a:ext cx="4231494" cy="2933714"/>
            <a:chOff x="0" y="0"/>
            <a:chExt cx="4231493" cy="2933712"/>
          </a:xfrm>
        </p:grpSpPr>
        <p:sp>
          <p:nvSpPr>
            <p:cNvPr id="5852" name="1e15"/>
            <p:cNvSpPr txBox="1"/>
            <p:nvPr/>
          </p:nvSpPr>
          <p:spPr>
            <a:xfrm>
              <a:off x="0" y="1154079"/>
              <a:ext cx="155380" cy="917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000">
                  <a:solidFill>
                    <a:srgbClr val="2E2E2E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1e15</a:t>
              </a:r>
            </a:p>
          </p:txBody>
        </p:sp>
        <p:pic>
          <p:nvPicPr>
            <p:cNvPr id="5853" name="envmod_wholebrain_33.png" descr="envmod_wholebrain_33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40357" y="0"/>
              <a:ext cx="3891137" cy="14528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54" name="envmod_wholebrain_9.png" descr="envmod_wholebrain_9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42412" y="1475449"/>
              <a:ext cx="3887027" cy="14582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856" name="0.72"/>
          <p:cNvSpPr txBox="1"/>
          <p:nvPr/>
        </p:nvSpPr>
        <p:spPr>
          <a:xfrm>
            <a:off x="11081315" y="3554786"/>
            <a:ext cx="309315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0.72</a:t>
            </a:r>
          </a:p>
        </p:txBody>
      </p:sp>
      <p:sp>
        <p:nvSpPr>
          <p:cNvPr id="5857" name="0.36"/>
          <p:cNvSpPr txBox="1"/>
          <p:nvPr/>
        </p:nvSpPr>
        <p:spPr>
          <a:xfrm>
            <a:off x="11081315" y="4149274"/>
            <a:ext cx="309315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0.36</a:t>
            </a:r>
          </a:p>
        </p:txBody>
      </p:sp>
      <p:sp>
        <p:nvSpPr>
          <p:cNvPr id="5858" name="0"/>
          <p:cNvSpPr txBox="1"/>
          <p:nvPr/>
        </p:nvSpPr>
        <p:spPr>
          <a:xfrm>
            <a:off x="11099725" y="4796278"/>
            <a:ext cx="127001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</a:t>
            </a:r>
          </a:p>
        </p:txBody>
      </p:sp>
      <p:sp>
        <p:nvSpPr>
          <p:cNvPr id="5859" name="0.27"/>
          <p:cNvSpPr txBox="1"/>
          <p:nvPr/>
        </p:nvSpPr>
        <p:spPr>
          <a:xfrm>
            <a:off x="11081315" y="5038612"/>
            <a:ext cx="309315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0.27</a:t>
            </a:r>
          </a:p>
        </p:txBody>
      </p:sp>
      <p:sp>
        <p:nvSpPr>
          <p:cNvPr id="5860" name="0.1"/>
          <p:cNvSpPr txBox="1"/>
          <p:nvPr/>
        </p:nvSpPr>
        <p:spPr>
          <a:xfrm>
            <a:off x="11081315" y="5810900"/>
            <a:ext cx="224557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0.1</a:t>
            </a:r>
          </a:p>
        </p:txBody>
      </p:sp>
      <p:sp>
        <p:nvSpPr>
          <p:cNvPr id="5861" name="0"/>
          <p:cNvSpPr txBox="1"/>
          <p:nvPr/>
        </p:nvSpPr>
        <p:spPr>
          <a:xfrm>
            <a:off x="11099725" y="6280104"/>
            <a:ext cx="127001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0</a:t>
            </a:r>
          </a:p>
        </p:txBody>
      </p:sp>
      <p:sp>
        <p:nvSpPr>
          <p:cNvPr id="5862" name="Rechteck"/>
          <p:cNvSpPr/>
          <p:nvPr/>
        </p:nvSpPr>
        <p:spPr>
          <a:xfrm>
            <a:off x="10693400" y="3529764"/>
            <a:ext cx="272010" cy="291312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79999" tIns="179999" rIns="179999" bIns="179999" anchor="ctr"/>
          <a:lstStyle/>
          <a:p>
            <a:pPr>
              <a:defRPr>
                <a:solidFill>
                  <a:srgbClr val="39576C"/>
                </a:solidFill>
              </a:defRPr>
            </a:pPr>
          </a:p>
        </p:txBody>
      </p:sp>
      <p:grpSp>
        <p:nvGrpSpPr>
          <p:cNvPr id="5879" name="Gruppieren"/>
          <p:cNvGrpSpPr/>
          <p:nvPr/>
        </p:nvGrpSpPr>
        <p:grpSpPr>
          <a:xfrm>
            <a:off x="561278" y="1748826"/>
            <a:ext cx="2983679" cy="3265777"/>
            <a:chOff x="0" y="0"/>
            <a:chExt cx="2983678" cy="3265776"/>
          </a:xfrm>
        </p:grpSpPr>
        <p:pic>
          <p:nvPicPr>
            <p:cNvPr id="5863" name="trf_topo_fw.png" descr="trf_topo_fw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9820" t="40204" r="6185" b="13988"/>
            <a:stretch>
              <a:fillRect/>
            </a:stretch>
          </p:blipFill>
          <p:spPr>
            <a:xfrm>
              <a:off x="236732" y="775290"/>
              <a:ext cx="2603595" cy="7454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64" name="topofw.png" descr="topofw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6065" t="34610" r="55753" b="18317"/>
            <a:stretch>
              <a:fillRect/>
            </a:stretch>
          </p:blipFill>
          <p:spPr>
            <a:xfrm>
              <a:off x="1340128" y="393079"/>
              <a:ext cx="404994" cy="36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65" name="Rechteck"/>
            <p:cNvSpPr/>
            <p:nvPr/>
          </p:nvSpPr>
          <p:spPr>
            <a:xfrm>
              <a:off x="2656079" y="385249"/>
              <a:ext cx="327600" cy="45669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66" name="Rechteck"/>
            <p:cNvSpPr/>
            <p:nvPr/>
          </p:nvSpPr>
          <p:spPr>
            <a:xfrm>
              <a:off x="147563" y="800230"/>
              <a:ext cx="394962" cy="74429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67" name="I. Fundamental waveform"/>
            <p:cNvSpPr txBox="1"/>
            <p:nvPr/>
          </p:nvSpPr>
          <p:spPr>
            <a:xfrm>
              <a:off x="0" y="0"/>
              <a:ext cx="2408800" cy="216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 sz="1300">
                  <a:solidFill>
                    <a:srgbClr val="ED7D31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I. Fundamental waveform</a:t>
              </a:r>
            </a:p>
          </p:txBody>
        </p:sp>
        <p:sp>
          <p:nvSpPr>
            <p:cNvPr id="5868" name="0.038 s"/>
            <p:cNvSpPr txBox="1"/>
            <p:nvPr/>
          </p:nvSpPr>
          <p:spPr>
            <a:xfrm>
              <a:off x="1383909" y="283646"/>
              <a:ext cx="343002" cy="115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0.038 s</a:t>
              </a:r>
            </a:p>
          </p:txBody>
        </p:sp>
        <p:sp>
          <p:nvSpPr>
            <p:cNvPr id="5869" name="II. Envelope modulations"/>
            <p:cNvSpPr txBox="1"/>
            <p:nvPr/>
          </p:nvSpPr>
          <p:spPr>
            <a:xfrm>
              <a:off x="69266" y="1670025"/>
              <a:ext cx="1881973" cy="2098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 sz="1300">
                  <a:solidFill>
                    <a:srgbClr val="DE3033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II. Envelope modulations</a:t>
              </a:r>
            </a:p>
          </p:txBody>
        </p:sp>
        <p:pic>
          <p:nvPicPr>
            <p:cNvPr id="5870" name="trf_topo_envmod.png" descr="trf_topo_envmod.png"/>
            <p:cNvPicPr>
              <a:picLocks noChangeAspect="1"/>
            </p:cNvPicPr>
            <p:nvPr/>
          </p:nvPicPr>
          <p:blipFill>
            <a:blip r:embed="rId7">
              <a:extLst/>
            </a:blip>
            <a:srcRect l="9872" t="39801" r="5895" b="14021"/>
            <a:stretch>
              <a:fillRect/>
            </a:stretch>
          </p:blipFill>
          <p:spPr>
            <a:xfrm>
              <a:off x="186498" y="2497237"/>
              <a:ext cx="2670327" cy="7685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71" name="topo.png" descr="topo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1945" t="35612" r="76466" b="15516"/>
            <a:stretch>
              <a:fillRect/>
            </a:stretch>
          </p:blipFill>
          <p:spPr>
            <a:xfrm>
              <a:off x="645808" y="2079032"/>
              <a:ext cx="546729" cy="4538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72" name="topo.png" descr="topo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26957" t="34908" r="51457" b="15198"/>
            <a:stretch>
              <a:fillRect/>
            </a:stretch>
          </p:blipFill>
          <p:spPr>
            <a:xfrm>
              <a:off x="1244891" y="2101398"/>
              <a:ext cx="526590" cy="4463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73" name="topo.png" descr="topo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52851" t="36580" r="28143" b="16742"/>
            <a:stretch>
              <a:fillRect/>
            </a:stretch>
          </p:blipFill>
          <p:spPr>
            <a:xfrm>
              <a:off x="1830983" y="2109910"/>
              <a:ext cx="449120" cy="4044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74" name="Rechteck"/>
            <p:cNvSpPr/>
            <p:nvPr/>
          </p:nvSpPr>
          <p:spPr>
            <a:xfrm>
              <a:off x="133543" y="2521745"/>
              <a:ext cx="399638" cy="7531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75" name="Rechteck"/>
            <p:cNvSpPr/>
            <p:nvPr/>
          </p:nvSpPr>
          <p:spPr>
            <a:xfrm>
              <a:off x="2454725" y="2476175"/>
              <a:ext cx="399638" cy="7531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76" name="0.009 s"/>
            <p:cNvSpPr txBox="1"/>
            <p:nvPr/>
          </p:nvSpPr>
          <p:spPr>
            <a:xfrm>
              <a:off x="759421" y="1970566"/>
              <a:ext cx="354725" cy="119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0.009 s</a:t>
              </a:r>
            </a:p>
          </p:txBody>
        </p:sp>
        <p:sp>
          <p:nvSpPr>
            <p:cNvPr id="5877" name="0.027 s"/>
            <p:cNvSpPr txBox="1"/>
            <p:nvPr/>
          </p:nvSpPr>
          <p:spPr>
            <a:xfrm>
              <a:off x="1330766" y="1988143"/>
              <a:ext cx="354725" cy="119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0.027 s</a:t>
              </a:r>
            </a:p>
          </p:txBody>
        </p:sp>
        <p:sp>
          <p:nvSpPr>
            <p:cNvPr id="5878" name="0.033 s"/>
            <p:cNvSpPr txBox="1"/>
            <p:nvPr/>
          </p:nvSpPr>
          <p:spPr>
            <a:xfrm>
              <a:off x="1878134" y="1970566"/>
              <a:ext cx="354725" cy="119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0.033 s</a:t>
              </a:r>
            </a:p>
          </p:txBody>
        </p:sp>
      </p:grpSp>
      <p:sp>
        <p:nvSpPr>
          <p:cNvPr id="5880" name="I. Fundamental waveform"/>
          <p:cNvSpPr txBox="1"/>
          <p:nvPr/>
        </p:nvSpPr>
        <p:spPr>
          <a:xfrm>
            <a:off x="7148579" y="1440195"/>
            <a:ext cx="2197828" cy="33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b="1" sz="1400">
                <a:solidFill>
                  <a:srgbClr val="ED7D31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I. Fundamental waveform</a:t>
            </a:r>
          </a:p>
        </p:txBody>
      </p:sp>
      <p:grpSp>
        <p:nvGrpSpPr>
          <p:cNvPr id="5887" name="Gruppieren"/>
          <p:cNvGrpSpPr/>
          <p:nvPr/>
        </p:nvGrpSpPr>
        <p:grpSpPr>
          <a:xfrm>
            <a:off x="7146344" y="1747800"/>
            <a:ext cx="4413055" cy="1475043"/>
            <a:chOff x="0" y="0"/>
            <a:chExt cx="4413054" cy="1475041"/>
          </a:xfrm>
        </p:grpSpPr>
        <p:pic>
          <p:nvPicPr>
            <p:cNvPr id="5881" name="fw_wholebrain_44.png" descr="fw_wholebrain_44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23023"/>
              <a:ext cx="3919435" cy="14520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82" name="0"/>
            <p:cNvSpPr txBox="1"/>
            <p:nvPr/>
          </p:nvSpPr>
          <p:spPr>
            <a:xfrm>
              <a:off x="3957453" y="1298035"/>
              <a:ext cx="126931" cy="1727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</a:t>
              </a:r>
            </a:p>
          </p:txBody>
        </p:sp>
        <p:sp>
          <p:nvSpPr>
            <p:cNvPr id="5883" name="0.47"/>
            <p:cNvSpPr txBox="1"/>
            <p:nvPr/>
          </p:nvSpPr>
          <p:spPr>
            <a:xfrm>
              <a:off x="3939053" y="57234"/>
              <a:ext cx="309143" cy="1727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0.47</a:t>
              </a:r>
            </a:p>
          </p:txBody>
        </p:sp>
        <p:sp>
          <p:nvSpPr>
            <p:cNvPr id="5884" name="0.1"/>
            <p:cNvSpPr txBox="1"/>
            <p:nvPr/>
          </p:nvSpPr>
          <p:spPr>
            <a:xfrm>
              <a:off x="3938444" y="1002113"/>
              <a:ext cx="474611" cy="25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0.1</a:t>
              </a:r>
            </a:p>
          </p:txBody>
        </p:sp>
        <p:sp>
          <p:nvSpPr>
            <p:cNvPr id="5885" name="Rechteck"/>
            <p:cNvSpPr/>
            <p:nvPr/>
          </p:nvSpPr>
          <p:spPr>
            <a:xfrm>
              <a:off x="3572085" y="0"/>
              <a:ext cx="217715" cy="145201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886" name="0.1"/>
            <p:cNvSpPr txBox="1"/>
            <p:nvPr/>
          </p:nvSpPr>
          <p:spPr>
            <a:xfrm>
              <a:off x="3938444" y="1002113"/>
              <a:ext cx="474611" cy="255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0.1</a:t>
              </a:r>
            </a:p>
          </p:txBody>
        </p:sp>
      </p:grpSp>
      <p:sp>
        <p:nvSpPr>
          <p:cNvPr id="5888" name="0.1"/>
          <p:cNvSpPr txBox="1"/>
          <p:nvPr/>
        </p:nvSpPr>
        <p:spPr>
          <a:xfrm>
            <a:off x="11099725" y="4618761"/>
            <a:ext cx="474611" cy="25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 sz="1200"/>
            </a:lvl1pPr>
          </a:lstStyle>
          <a:p>
            <a:pPr/>
            <a:r>
              <a:t>0.1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0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891" name="Processing and source analysis of MEG responses to continuous speech"/>
          <p:cNvSpPr txBox="1"/>
          <p:nvPr>
            <p:ph type="title"/>
          </p:nvPr>
        </p:nvSpPr>
        <p:spPr>
          <a:xfrm>
            <a:off x="539123" y="381999"/>
            <a:ext cx="6840085" cy="57016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Processing and source analysis of MEG responses to continuous speech</a:t>
            </a:r>
          </a:p>
        </p:txBody>
      </p:sp>
      <p:sp>
        <p:nvSpPr>
          <p:cNvPr id="5892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893" name="I. Fundamental waveform"/>
          <p:cNvSpPr txBox="1"/>
          <p:nvPr/>
        </p:nvSpPr>
        <p:spPr>
          <a:xfrm>
            <a:off x="1388249" y="1405514"/>
            <a:ext cx="2728802" cy="284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b="1" sz="1500">
                <a:solidFill>
                  <a:srgbClr val="ED7D31"/>
                </a:solidFill>
              </a:defRPr>
            </a:lvl1pPr>
          </a:lstStyle>
          <a:p>
            <a:pPr/>
            <a:r>
              <a:t>I. Fundamental waveform</a:t>
            </a:r>
          </a:p>
        </p:txBody>
      </p:sp>
      <p:grpSp>
        <p:nvGrpSpPr>
          <p:cNvPr id="5899" name="Gruppieren"/>
          <p:cNvGrpSpPr/>
          <p:nvPr/>
        </p:nvGrpSpPr>
        <p:grpSpPr>
          <a:xfrm>
            <a:off x="1202744" y="1826942"/>
            <a:ext cx="3099812" cy="1036098"/>
            <a:chOff x="0" y="0"/>
            <a:chExt cx="3099810" cy="1036096"/>
          </a:xfrm>
        </p:grpSpPr>
        <p:pic>
          <p:nvPicPr>
            <p:cNvPr id="5894" name="fw_wholebrain_44.png" descr="fw_wholebrain_44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172"/>
              <a:ext cx="2753084" cy="10199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95" name="0"/>
            <p:cNvSpPr txBox="1"/>
            <p:nvPr/>
          </p:nvSpPr>
          <p:spPr>
            <a:xfrm>
              <a:off x="2779788" y="911764"/>
              <a:ext cx="89159" cy="121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</a:t>
              </a:r>
            </a:p>
          </p:txBody>
        </p:sp>
        <p:sp>
          <p:nvSpPr>
            <p:cNvPr id="5896" name="0.47"/>
            <p:cNvSpPr txBox="1"/>
            <p:nvPr/>
          </p:nvSpPr>
          <p:spPr>
            <a:xfrm>
              <a:off x="2766863" y="40202"/>
              <a:ext cx="217149" cy="121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0.47</a:t>
              </a:r>
            </a:p>
          </p:txBody>
        </p:sp>
        <p:sp>
          <p:nvSpPr>
            <p:cNvPr id="5897" name="0.1"/>
            <p:cNvSpPr txBox="1"/>
            <p:nvPr/>
          </p:nvSpPr>
          <p:spPr>
            <a:xfrm>
              <a:off x="2766435" y="703903"/>
              <a:ext cx="333376" cy="179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0.1</a:t>
              </a:r>
            </a:p>
          </p:txBody>
        </p:sp>
        <p:sp>
          <p:nvSpPr>
            <p:cNvPr id="5898" name="Rechteck"/>
            <p:cNvSpPr/>
            <p:nvPr/>
          </p:nvSpPr>
          <p:spPr>
            <a:xfrm>
              <a:off x="2509098" y="0"/>
              <a:ext cx="152928" cy="101992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</p:grpSp>
      <p:grpSp>
        <p:nvGrpSpPr>
          <p:cNvPr id="5913" name="Gruppieren"/>
          <p:cNvGrpSpPr/>
          <p:nvPr/>
        </p:nvGrpSpPr>
        <p:grpSpPr>
          <a:xfrm>
            <a:off x="5871461" y="1363035"/>
            <a:ext cx="6107374" cy="1498084"/>
            <a:chOff x="0" y="0"/>
            <a:chExt cx="6107373" cy="1498083"/>
          </a:xfrm>
        </p:grpSpPr>
        <p:grpSp>
          <p:nvGrpSpPr>
            <p:cNvPr id="5911" name="Gruppieren"/>
            <p:cNvGrpSpPr/>
            <p:nvPr/>
          </p:nvGrpSpPr>
          <p:grpSpPr>
            <a:xfrm>
              <a:off x="0" y="0"/>
              <a:ext cx="6107374" cy="1498084"/>
              <a:chOff x="0" y="0"/>
              <a:chExt cx="6107373" cy="1498083"/>
            </a:xfrm>
          </p:grpSpPr>
          <p:sp>
            <p:nvSpPr>
              <p:cNvPr id="5900" name="II. Envelope modulation"/>
              <p:cNvSpPr txBox="1"/>
              <p:nvPr/>
            </p:nvSpPr>
            <p:spPr>
              <a:xfrm>
                <a:off x="1804651" y="0"/>
                <a:ext cx="2695925" cy="3351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defTabSz="457200">
                  <a:defRPr b="1" sz="1500">
                    <a:solidFill>
                      <a:srgbClr val="DE3033"/>
                    </a:solidFill>
                  </a:defRPr>
                </a:lvl1pPr>
              </a:lstStyle>
              <a:p>
                <a:pPr/>
                <a:r>
                  <a:t>II. Envelope modulation</a:t>
                </a:r>
              </a:p>
            </p:txBody>
          </p:sp>
          <p:sp>
            <p:nvSpPr>
              <p:cNvPr id="5901" name="0"/>
              <p:cNvSpPr txBox="1"/>
              <p:nvPr/>
            </p:nvSpPr>
            <p:spPr>
              <a:xfrm>
                <a:off x="5848203" y="1375915"/>
                <a:ext cx="89643" cy="1219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</a:t>
                </a:r>
              </a:p>
            </p:txBody>
          </p:sp>
          <p:sp>
            <p:nvSpPr>
              <p:cNvPr id="5902" name="0"/>
              <p:cNvSpPr txBox="1"/>
              <p:nvPr/>
            </p:nvSpPr>
            <p:spPr>
              <a:xfrm>
                <a:off x="2777545" y="1373375"/>
                <a:ext cx="89979" cy="122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</a:t>
                </a:r>
              </a:p>
            </p:txBody>
          </p:sp>
          <p:pic>
            <p:nvPicPr>
              <p:cNvPr id="5903" name="envmod_wholebrain_9.png" descr="envmod_wholebrain_9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3082464" y="468771"/>
                <a:ext cx="2743648" cy="102931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904" name="0.27"/>
              <p:cNvSpPr txBox="1"/>
              <p:nvPr/>
            </p:nvSpPr>
            <p:spPr>
              <a:xfrm>
                <a:off x="5835208" y="499611"/>
                <a:ext cx="218329" cy="12198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0.27</a:t>
                </a:r>
              </a:p>
            </p:txBody>
          </p:sp>
          <p:sp>
            <p:nvSpPr>
              <p:cNvPr id="5905" name="0.1"/>
              <p:cNvSpPr txBox="1"/>
              <p:nvPr/>
            </p:nvSpPr>
            <p:spPr>
              <a:xfrm>
                <a:off x="5835208" y="1044728"/>
                <a:ext cx="272166" cy="1375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0.1</a:t>
                </a:r>
              </a:p>
            </p:txBody>
          </p:sp>
          <p:sp>
            <p:nvSpPr>
              <p:cNvPr id="5906" name="Rechteck"/>
              <p:cNvSpPr/>
              <p:nvPr/>
            </p:nvSpPr>
            <p:spPr>
              <a:xfrm>
                <a:off x="5576040" y="470690"/>
                <a:ext cx="153759" cy="10254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  <p:pic>
            <p:nvPicPr>
              <p:cNvPr id="5907" name="envmod_wholebrain_33.png" descr="envmod_wholebrain_33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468771"/>
                <a:ext cx="2756828" cy="102931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908" name="0.72"/>
              <p:cNvSpPr txBox="1"/>
              <p:nvPr/>
            </p:nvSpPr>
            <p:spPr>
              <a:xfrm>
                <a:off x="2764501" y="493791"/>
                <a:ext cx="219147" cy="122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0.72</a:t>
                </a:r>
              </a:p>
            </p:txBody>
          </p:sp>
          <p:sp>
            <p:nvSpPr>
              <p:cNvPr id="5909" name="0.36"/>
              <p:cNvSpPr txBox="1"/>
              <p:nvPr/>
            </p:nvSpPr>
            <p:spPr>
              <a:xfrm>
                <a:off x="2764501" y="914980"/>
                <a:ext cx="219147" cy="122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defRPr sz="1000"/>
                </a:lvl1pPr>
              </a:lstStyle>
              <a:p>
                <a:pPr/>
                <a:r>
                  <a:t>0.36</a:t>
                </a:r>
              </a:p>
            </p:txBody>
          </p:sp>
          <p:sp>
            <p:nvSpPr>
              <p:cNvPr id="5910" name="Rechteck"/>
              <p:cNvSpPr/>
              <p:nvPr/>
            </p:nvSpPr>
            <p:spPr>
              <a:xfrm>
                <a:off x="2504365" y="468771"/>
                <a:ext cx="154334" cy="102931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</p:grpSp>
        <p:sp>
          <p:nvSpPr>
            <p:cNvPr id="5912" name="0.1"/>
            <p:cNvSpPr txBox="1"/>
            <p:nvPr/>
          </p:nvSpPr>
          <p:spPr>
            <a:xfrm>
              <a:off x="2777618" y="1238896"/>
              <a:ext cx="212830" cy="1538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000"/>
              </a:lvl1pPr>
            </a:lstStyle>
            <a:p>
              <a:pPr/>
              <a:r>
                <a:t>0.1</a:t>
              </a:r>
            </a:p>
          </p:txBody>
        </p:sp>
      </p:grpSp>
      <p:grpSp>
        <p:nvGrpSpPr>
          <p:cNvPr id="5920" name="Gruppieren"/>
          <p:cNvGrpSpPr/>
          <p:nvPr/>
        </p:nvGrpSpPr>
        <p:grpSpPr>
          <a:xfrm>
            <a:off x="673414" y="3030548"/>
            <a:ext cx="4158472" cy="3431866"/>
            <a:chOff x="0" y="0"/>
            <a:chExt cx="4158471" cy="3431865"/>
          </a:xfrm>
        </p:grpSpPr>
        <p:pic>
          <p:nvPicPr>
            <p:cNvPr id="5914" name="fw_tc_temp_mean.png" descr="fw_tc_temp_mean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50363"/>
              <a:ext cx="4076914" cy="16307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15" name="auditoryregions.png" descr="auditoryregions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555" t="15575" r="9854" b="0"/>
            <a:stretch>
              <a:fillRect/>
            </a:stretch>
          </p:blipFill>
          <p:spPr>
            <a:xfrm>
              <a:off x="3282155" y="38030"/>
              <a:ext cx="718186" cy="5368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16" name="fw_tc_mid_mean.png" descr="fw_tc_mid_mean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33240" y="1801099"/>
              <a:ext cx="4076914" cy="16307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17" name="midbrainregions.png" descr="midbrainregions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13989" t="16903" r="17236" b="2078"/>
            <a:stretch>
              <a:fillRect/>
            </a:stretch>
          </p:blipFill>
          <p:spPr>
            <a:xfrm>
              <a:off x="3340297" y="1674024"/>
              <a:ext cx="718528" cy="6335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918" name="Rechteck"/>
            <p:cNvSpPr/>
            <p:nvPr/>
          </p:nvSpPr>
          <p:spPr>
            <a:xfrm>
              <a:off x="3970874" y="1648091"/>
              <a:ext cx="187598" cy="8444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919" name="Rechteck"/>
            <p:cNvSpPr/>
            <p:nvPr/>
          </p:nvSpPr>
          <p:spPr>
            <a:xfrm>
              <a:off x="3888983" y="0"/>
              <a:ext cx="211679" cy="12700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</p:grpSp>
      <p:grpSp>
        <p:nvGrpSpPr>
          <p:cNvPr id="5927" name="Gruppieren"/>
          <p:cNvGrpSpPr/>
          <p:nvPr/>
        </p:nvGrpSpPr>
        <p:grpSpPr>
          <a:xfrm>
            <a:off x="6801625" y="2955421"/>
            <a:ext cx="4158472" cy="3502037"/>
            <a:chOff x="0" y="0"/>
            <a:chExt cx="4158471" cy="3502035"/>
          </a:xfrm>
        </p:grpSpPr>
        <p:pic>
          <p:nvPicPr>
            <p:cNvPr id="5921" name="envmod_tc_mid_mean.png" descr="envmod_tc_mid_mean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1838646"/>
              <a:ext cx="4158472" cy="16633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22" name="envmod_tc_temp_mean.png" descr="envmod_tc_temp_mean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17226" y="93103"/>
              <a:ext cx="4124019" cy="164960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23" name="midbrainregions.png" descr="midbrainregions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13989" t="16903" r="17236" b="2078"/>
            <a:stretch>
              <a:fillRect/>
            </a:stretch>
          </p:blipFill>
          <p:spPr>
            <a:xfrm>
              <a:off x="3300540" y="1763758"/>
              <a:ext cx="776041" cy="6842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924" name="Rechteck"/>
            <p:cNvSpPr/>
            <p:nvPr/>
          </p:nvSpPr>
          <p:spPr>
            <a:xfrm>
              <a:off x="3934437" y="1744846"/>
              <a:ext cx="190848" cy="859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pic>
          <p:nvPicPr>
            <p:cNvPr id="5925" name="auditoryregions.png" descr="auditoryregions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555" t="15575" r="9854" b="0"/>
            <a:stretch>
              <a:fillRect/>
            </a:stretch>
          </p:blipFill>
          <p:spPr>
            <a:xfrm>
              <a:off x="3287620" y="33712"/>
              <a:ext cx="776146" cy="5801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926" name="Rechteck"/>
            <p:cNvSpPr/>
            <p:nvPr/>
          </p:nvSpPr>
          <p:spPr>
            <a:xfrm>
              <a:off x="3922188" y="0"/>
              <a:ext cx="215346" cy="1292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9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930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931" name="Towards smart hearing aids"/>
          <p:cNvSpPr txBox="1"/>
          <p:nvPr>
            <p:ph type="title"/>
          </p:nvPr>
        </p:nvSpPr>
        <p:spPr>
          <a:xfrm>
            <a:off x="526423" y="461782"/>
            <a:ext cx="6844386" cy="3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Towards smart hearing aids</a:t>
            </a:r>
          </a:p>
        </p:txBody>
      </p:sp>
      <p:grpSp>
        <p:nvGrpSpPr>
          <p:cNvPr id="5934" name="Gruppieren"/>
          <p:cNvGrpSpPr/>
          <p:nvPr/>
        </p:nvGrpSpPr>
        <p:grpSpPr>
          <a:xfrm>
            <a:off x="7973879" y="1813789"/>
            <a:ext cx="3122241" cy="3942032"/>
            <a:chOff x="0" y="0"/>
            <a:chExt cx="3122240" cy="3942031"/>
          </a:xfrm>
        </p:grpSpPr>
        <p:pic>
          <p:nvPicPr>
            <p:cNvPr id="5932" name="1920px-CeeGRID.jpg" descr="1920px-CeeGRID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534" y="1870980"/>
              <a:ext cx="3106577" cy="2071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33" name="1920px-Ear-EEG2.jpg" descr="1920px-Ear-EEG2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22241" cy="14774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939" name="Gruppieren"/>
          <p:cNvGrpSpPr/>
          <p:nvPr/>
        </p:nvGrpSpPr>
        <p:grpSpPr>
          <a:xfrm>
            <a:off x="503515" y="1632184"/>
            <a:ext cx="7315052" cy="4986220"/>
            <a:chOff x="0" y="0"/>
            <a:chExt cx="7315051" cy="4986219"/>
          </a:xfrm>
        </p:grpSpPr>
        <p:sp>
          <p:nvSpPr>
            <p:cNvPr id="5935" name="Measure brain activity to speech (in noise) from M/EEG…"/>
            <p:cNvSpPr/>
            <p:nvPr/>
          </p:nvSpPr>
          <p:spPr>
            <a:xfrm>
              <a:off x="0" y="896698"/>
              <a:ext cx="7315052" cy="40895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defRPr b="1" sz="2600" u="sng">
                  <a:latin typeface="+mj-lt"/>
                  <a:ea typeface="+mj-ea"/>
                  <a:cs typeface="+mj-cs"/>
                  <a:sym typeface="Helvetica"/>
                </a:defRPr>
              </a:pPr>
            </a:p>
            <a:p>
              <a:pPr marL="254000" indent="-254000" defTabSz="584200">
                <a:buSzPct val="125000"/>
                <a:buChar char="•"/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Measure brain activity to speech (in noise) from M/EEG</a:t>
              </a:r>
            </a:p>
            <a:p>
              <a:pPr defTabSz="584200"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</a:p>
            <a:p>
              <a:pPr marL="254000" indent="-254000" defTabSz="584200">
                <a:buSzPct val="125000"/>
                <a:buChar char="•"/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Decode attention to one of several simultaneous speakers from the M/EEG in real time</a:t>
              </a:r>
            </a:p>
            <a:p>
              <a:pPr defTabSz="584200"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</a:p>
            <a:p>
              <a:pPr marL="254000" indent="-254000" defTabSz="584200">
                <a:buSzPct val="125000"/>
                <a:buChar char="•"/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Include visual stimuli</a:t>
              </a:r>
            </a:p>
            <a:p>
              <a:pPr defTabSz="584200">
                <a:defRPr sz="2600">
                  <a:latin typeface="+mj-lt"/>
                  <a:ea typeface="+mj-ea"/>
                  <a:cs typeface="+mj-cs"/>
                  <a:sym typeface="Helvetica"/>
                </a:defRPr>
              </a:pPr>
            </a:p>
            <a:p>
              <a:pPr defTabSz="584200">
                <a:defRPr b="1" sz="1600">
                  <a:solidFill>
                    <a:srgbClr val="B51700"/>
                  </a:solidFill>
                  <a:latin typeface="+mj-lt"/>
                  <a:ea typeface="+mj-ea"/>
                  <a:cs typeface="+mj-cs"/>
                  <a:sym typeface="Helvetica"/>
                </a:defRPr>
              </a:pPr>
              <a:r>
                <a:t>           Develop AI to make a hearing aid smart</a:t>
              </a:r>
            </a:p>
          </p:txBody>
        </p:sp>
        <p:sp>
          <p:nvSpPr>
            <p:cNvPr id="5936" name="Vision of a smart hearing aid:…"/>
            <p:cNvSpPr/>
            <p:nvPr/>
          </p:nvSpPr>
          <p:spPr>
            <a:xfrm>
              <a:off x="0" y="-1"/>
              <a:ext cx="7315052" cy="182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584200">
                <a:defRPr b="1" sz="1400" u="sng">
                  <a:latin typeface="+mj-lt"/>
                  <a:ea typeface="+mj-ea"/>
                  <a:cs typeface="+mj-cs"/>
                  <a:sym typeface="Helvetica"/>
                </a:defRPr>
              </a:pPr>
              <a:r>
                <a:t>Vision of a smart hearing aid:</a:t>
              </a:r>
            </a:p>
            <a:p>
              <a:pPr defTabSz="584200"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endParaRPr b="1"/>
            </a:p>
            <a:p>
              <a:pPr marL="254000" indent="-254000" defTabSz="584200">
                <a:buSzPct val="125000"/>
                <a:buChar char="•"/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Can detect focus of attention and reduce background noise</a:t>
              </a:r>
              <a:endParaRPr b="1"/>
            </a:p>
            <a:p>
              <a:pPr marL="254000" indent="-254000" defTabSz="584200">
                <a:buSzPct val="125000"/>
                <a:buChar char="•"/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Can be fitted to an individual hearing impairment and settings can be updated in real time, due to changing acoustic environment</a:t>
              </a:r>
            </a:p>
            <a:p>
              <a:pPr defTabSz="584200"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</a:p>
            <a:p>
              <a:pPr lvl="1" indent="0" defTabSz="584200">
                <a:defRPr sz="1400">
                  <a:latin typeface="+mj-lt"/>
                  <a:ea typeface="+mj-ea"/>
                  <a:cs typeface="+mj-cs"/>
                  <a:sym typeface="Helvetica"/>
                </a:defRPr>
              </a:pPr>
              <a:r>
                <a:t>         Allow a user to understand speech in all acoustic environments</a:t>
              </a:r>
            </a:p>
          </p:txBody>
        </p:sp>
        <p:sp>
          <p:nvSpPr>
            <p:cNvPr id="5937" name="Pfeil"/>
            <p:cNvSpPr/>
            <p:nvPr/>
          </p:nvSpPr>
          <p:spPr>
            <a:xfrm>
              <a:off x="55284" y="1345051"/>
              <a:ext cx="318436" cy="223165"/>
            </a:xfrm>
            <a:prstGeom prst="rightArrow">
              <a:avLst>
                <a:gd name="adj1" fmla="val 28867"/>
                <a:gd name="adj2" fmla="val 40154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938" name="Pfeil"/>
            <p:cNvSpPr/>
            <p:nvPr/>
          </p:nvSpPr>
          <p:spPr>
            <a:xfrm>
              <a:off x="118784" y="3725869"/>
              <a:ext cx="450100" cy="297133"/>
            </a:xfrm>
            <a:prstGeom prst="rightArrow">
              <a:avLst>
                <a:gd name="adj1" fmla="val 28867"/>
                <a:gd name="adj2" fmla="val 40154"/>
              </a:avLst>
            </a:prstGeom>
            <a:solidFill>
              <a:srgbClr val="A52A17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1" name="Alina Schüller…"/>
          <p:cNvSpPr txBox="1"/>
          <p:nvPr/>
        </p:nvSpPr>
        <p:spPr>
          <a:xfrm>
            <a:off x="545318" y="5743385"/>
            <a:ext cx="3555418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1400"/>
            </a:pPr>
            <a:r>
              <a:rPr b="1"/>
              <a:t>Alina Schüller</a:t>
            </a:r>
            <a:endParaRPr b="1"/>
          </a:p>
          <a:p>
            <a:pPr>
              <a:defRPr sz="1300"/>
            </a:pPr>
            <a:r>
              <a:t>PhD candidate, </a:t>
            </a:r>
            <a:r>
              <a:rPr i="1"/>
              <a:t>Sensory Neurotechnology</a:t>
            </a:r>
            <a:r>
              <a:t> group</a:t>
            </a:r>
          </a:p>
          <a:p>
            <a:pPr>
              <a:defRPr sz="1400"/>
            </a:pPr>
          </a:p>
          <a:p>
            <a:pPr>
              <a:defRPr sz="1300"/>
            </a:pPr>
            <a:r>
              <a:t>alina.schueller@fau.de</a:t>
            </a:r>
          </a:p>
          <a:p>
            <a:pPr defTabSz="457200">
              <a:defRPr sz="1300" u="sng">
                <a:solidFill>
                  <a:srgbClr val="0068DA"/>
                </a:solidFill>
                <a:uFill>
                  <a:solidFill>
                    <a:srgbClr val="0068DA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r>
              <a:t>https://www.neurotech.tf.fau.eu</a:t>
            </a:r>
          </a:p>
        </p:txBody>
      </p:sp>
      <p:sp>
        <p:nvSpPr>
          <p:cNvPr id="5942" name="Thank you for your attention!"/>
          <p:cNvSpPr txBox="1"/>
          <p:nvPr/>
        </p:nvSpPr>
        <p:spPr>
          <a:xfrm>
            <a:off x="4320807" y="3256185"/>
            <a:ext cx="3892651" cy="34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/>
            </a:lvl1pPr>
          </a:lstStyle>
          <a:p>
            <a:pPr/>
            <a:r>
              <a:t>Thank you for your attention!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1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5664" name="Gruppieren"/>
          <p:cNvGrpSpPr/>
          <p:nvPr/>
        </p:nvGrpSpPr>
        <p:grpSpPr>
          <a:xfrm>
            <a:off x="2298399" y="1793153"/>
            <a:ext cx="7595202" cy="4469494"/>
            <a:chOff x="0" y="0"/>
            <a:chExt cx="7595200" cy="4469492"/>
          </a:xfrm>
        </p:grpSpPr>
        <p:pic>
          <p:nvPicPr>
            <p:cNvPr id="5652" name="A-cocktail-party-effect-1.ppm.png" descr="A-cocktail-party-effect-1.ppm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958" t="4110" r="3251" b="13768"/>
            <a:stretch>
              <a:fillRect/>
            </a:stretch>
          </p:blipFill>
          <p:spPr>
            <a:xfrm>
              <a:off x="0" y="66587"/>
              <a:ext cx="7440741" cy="43758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5655" name="Gruppieren"/>
            <p:cNvGrpSpPr/>
            <p:nvPr/>
          </p:nvGrpSpPr>
          <p:grpSpPr>
            <a:xfrm>
              <a:off x="3152131" y="839096"/>
              <a:ext cx="1856159" cy="1464668"/>
              <a:chOff x="0" y="0"/>
              <a:chExt cx="1856157" cy="1464666"/>
            </a:xfrm>
          </p:grpSpPr>
          <p:pic>
            <p:nvPicPr>
              <p:cNvPr id="5653" name="360_F_486891966_0bcOrmXkm7C9eG3GTnTaISc6wk3e61RL.jpg" descr="360_F_486891966_0bcOrmXkm7C9eG3GTnTaISc6wk3e61RL.jp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3244" t="33986" r="42819" b="0"/>
              <a:stretch>
                <a:fillRect/>
              </a:stretch>
            </p:blipFill>
            <p:spPr>
              <a:xfrm>
                <a:off x="0" y="94585"/>
                <a:ext cx="1791051" cy="137008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654" name="Rechteck"/>
              <p:cNvSpPr/>
              <p:nvPr/>
            </p:nvSpPr>
            <p:spPr>
              <a:xfrm>
                <a:off x="1554676" y="0"/>
                <a:ext cx="301482" cy="22205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</p:grpSp>
        <p:sp>
          <p:nvSpPr>
            <p:cNvPr id="5656" name="Linie"/>
            <p:cNvSpPr/>
            <p:nvPr/>
          </p:nvSpPr>
          <p:spPr>
            <a:xfrm flipV="1">
              <a:off x="3092806" y="2153000"/>
              <a:ext cx="851849" cy="2316493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57" name="Linie"/>
            <p:cNvSpPr/>
            <p:nvPr/>
          </p:nvSpPr>
          <p:spPr>
            <a:xfrm flipH="1" flipV="1">
              <a:off x="1964792" y="3623051"/>
              <a:ext cx="540858" cy="829919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58" name="Linie"/>
            <p:cNvSpPr/>
            <p:nvPr/>
          </p:nvSpPr>
          <p:spPr>
            <a:xfrm flipV="1">
              <a:off x="6139735" y="1795276"/>
              <a:ext cx="1455466" cy="649813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59" name="Linie"/>
            <p:cNvSpPr/>
            <p:nvPr/>
          </p:nvSpPr>
          <p:spPr>
            <a:xfrm flipH="1" flipV="1">
              <a:off x="4910750" y="1414657"/>
              <a:ext cx="2537002" cy="339748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60" name="Linie"/>
            <p:cNvSpPr/>
            <p:nvPr/>
          </p:nvSpPr>
          <p:spPr>
            <a:xfrm flipV="1">
              <a:off x="4475157" y="47893"/>
              <a:ext cx="673202" cy="891493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61" name="Linie"/>
            <p:cNvSpPr/>
            <p:nvPr/>
          </p:nvSpPr>
          <p:spPr>
            <a:xfrm flipH="1" flipV="1">
              <a:off x="5480679" y="24668"/>
              <a:ext cx="955446" cy="272920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62" name="Linie"/>
            <p:cNvSpPr/>
            <p:nvPr/>
          </p:nvSpPr>
          <p:spPr>
            <a:xfrm flipH="1" flipV="1">
              <a:off x="3119837" y="38149"/>
              <a:ext cx="616650" cy="910980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663" name="Linie"/>
            <p:cNvSpPr/>
            <p:nvPr/>
          </p:nvSpPr>
          <p:spPr>
            <a:xfrm flipV="1">
              <a:off x="2380173" y="0"/>
              <a:ext cx="528903" cy="528902"/>
            </a:xfrm>
            <a:prstGeom prst="line">
              <a:avLst/>
            </a:prstGeom>
            <a:noFill/>
            <a:ln w="139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</p:grpSp>
      <p:sp>
        <p:nvSpPr>
          <p:cNvPr id="5665" name="How is an audio signal processed in our brain?"/>
          <p:cNvSpPr txBox="1"/>
          <p:nvPr/>
        </p:nvSpPr>
        <p:spPr>
          <a:xfrm>
            <a:off x="3588448" y="1443458"/>
            <a:ext cx="5357370" cy="259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457200">
              <a:defRPr b="1"/>
            </a:lvl1pPr>
          </a:lstStyle>
          <a:p>
            <a:pPr/>
            <a:r>
              <a:t>How is an audio signal processed in our brain?</a:t>
            </a:r>
          </a:p>
        </p:txBody>
      </p:sp>
      <p:sp>
        <p:nvSpPr>
          <p:cNvPr id="5666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667" name="Textplatzhalter 27"/>
          <p:cNvSpPr/>
          <p:nvPr/>
        </p:nvSpPr>
        <p:spPr>
          <a:xfrm>
            <a:off x="506468" y="341774"/>
            <a:ext cx="7593057" cy="570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defTabSz="868680">
              <a:lnSpc>
                <a:spcPct val="110000"/>
              </a:lnSpc>
              <a:spcBef>
                <a:spcPts val="1100"/>
              </a:spcBef>
              <a:defRPr b="1" sz="1804">
                <a:solidFill>
                  <a:srgbClr val="2F586E"/>
                </a:solidFill>
              </a:defRPr>
            </a:lvl1pPr>
          </a:lstStyle>
          <a:p>
            <a:pPr/>
            <a:r>
              <a:t>Analysis of neural responses to continuous speech using Magnetoencephalography (MEG)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9" name="Foliennummernplatzhalter 3"/>
          <p:cNvSpPr txBox="1"/>
          <p:nvPr>
            <p:ph type="sldNum" sz="quarter" idx="2"/>
          </p:nvPr>
        </p:nvSpPr>
        <p:spPr>
          <a:xfrm>
            <a:off x="11549063" y="6634666"/>
            <a:ext cx="127001" cy="1270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670" name="Textplatzhalter 5"/>
          <p:cNvSpPr/>
          <p:nvPr>
            <p:ph type="body" idx="21"/>
          </p:nvPr>
        </p:nvSpPr>
        <p:spPr>
          <a:xfrm>
            <a:off x="577559" y="2721473"/>
            <a:ext cx="320602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02</a:t>
            </a:r>
          </a:p>
        </p:txBody>
      </p:sp>
      <p:sp>
        <p:nvSpPr>
          <p:cNvPr id="5671" name="Textplatzhalter 6"/>
          <p:cNvSpPr/>
          <p:nvPr>
            <p:ph type="body" idx="22"/>
          </p:nvPr>
        </p:nvSpPr>
        <p:spPr>
          <a:xfrm>
            <a:off x="1007301" y="4892138"/>
            <a:ext cx="5039991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Towards smart hearing aids</a:t>
            </a:r>
          </a:p>
        </p:txBody>
      </p:sp>
      <p:sp>
        <p:nvSpPr>
          <p:cNvPr id="5672" name="Textplatzhalter 7"/>
          <p:cNvSpPr/>
          <p:nvPr>
            <p:ph type="body" idx="23"/>
          </p:nvPr>
        </p:nvSpPr>
        <p:spPr>
          <a:xfrm>
            <a:off x="577559" y="4892138"/>
            <a:ext cx="320602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05</a:t>
            </a:r>
          </a:p>
        </p:txBody>
      </p:sp>
      <p:sp>
        <p:nvSpPr>
          <p:cNvPr id="5673" name="Textplatzhalter 8"/>
          <p:cNvSpPr/>
          <p:nvPr>
            <p:ph type="body" idx="24"/>
          </p:nvPr>
        </p:nvSpPr>
        <p:spPr>
          <a:xfrm>
            <a:off x="1007301" y="3445028"/>
            <a:ext cx="5039991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Temporal Response Functions</a:t>
            </a:r>
          </a:p>
        </p:txBody>
      </p:sp>
      <p:sp>
        <p:nvSpPr>
          <p:cNvPr id="5674" name="Textplatzhalter 9"/>
          <p:cNvSpPr/>
          <p:nvPr>
            <p:ph type="body" idx="25"/>
          </p:nvPr>
        </p:nvSpPr>
        <p:spPr>
          <a:xfrm>
            <a:off x="577559" y="3445028"/>
            <a:ext cx="320602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03</a:t>
            </a:r>
          </a:p>
        </p:txBody>
      </p:sp>
      <p:sp>
        <p:nvSpPr>
          <p:cNvPr id="5675" name="Textplatzhalter 10"/>
          <p:cNvSpPr/>
          <p:nvPr>
            <p:ph type="body" idx="26"/>
          </p:nvPr>
        </p:nvSpPr>
        <p:spPr>
          <a:xfrm>
            <a:off x="1007301" y="4168583"/>
            <a:ext cx="7926324" cy="5594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Processing and source analysis of MEG responses to continuous speech</a:t>
            </a:r>
          </a:p>
        </p:txBody>
      </p:sp>
      <p:sp>
        <p:nvSpPr>
          <p:cNvPr id="5676" name="Textplatzhalter 11"/>
          <p:cNvSpPr/>
          <p:nvPr>
            <p:ph type="body" idx="27"/>
          </p:nvPr>
        </p:nvSpPr>
        <p:spPr>
          <a:xfrm>
            <a:off x="577559" y="4168583"/>
            <a:ext cx="320602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04</a:t>
            </a:r>
          </a:p>
        </p:txBody>
      </p:sp>
      <p:sp>
        <p:nvSpPr>
          <p:cNvPr id="5677" name="Textplatzhalter 27"/>
          <p:cNvSpPr/>
          <p:nvPr>
            <p:ph type="body" idx="42"/>
          </p:nvPr>
        </p:nvSpPr>
        <p:spPr>
          <a:xfrm>
            <a:off x="506468" y="341774"/>
            <a:ext cx="7593057" cy="57016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868680">
              <a:spcBef>
                <a:spcPts val="1100"/>
              </a:spcBef>
              <a:defRPr b="1" sz="1804">
                <a:solidFill>
                  <a:srgbClr val="2F586E"/>
                </a:solidFill>
              </a:defRPr>
            </a:lvl1pPr>
          </a:lstStyle>
          <a:p>
            <a:pPr/>
            <a:r>
              <a:t>Analysis of neural responses to continuous speech using Magnetoencephalography (MEG)</a:t>
            </a:r>
          </a:p>
        </p:txBody>
      </p:sp>
      <p:sp>
        <p:nvSpPr>
          <p:cNvPr id="5678" name="Textplatzhalter 28"/>
          <p:cNvSpPr/>
          <p:nvPr>
            <p:ph type="body" idx="43"/>
          </p:nvPr>
        </p:nvSpPr>
        <p:spPr>
          <a:xfrm>
            <a:off x="1007301" y="1997918"/>
            <a:ext cx="5606029" cy="36113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Magnetoencephalography (MEG) and data acquisition</a:t>
            </a:r>
          </a:p>
        </p:txBody>
      </p:sp>
      <p:sp>
        <p:nvSpPr>
          <p:cNvPr id="5679" name="Textplatzhalter 29"/>
          <p:cNvSpPr/>
          <p:nvPr>
            <p:ph type="body" idx="44"/>
          </p:nvPr>
        </p:nvSpPr>
        <p:spPr>
          <a:xfrm>
            <a:off x="577559" y="1997918"/>
            <a:ext cx="320602" cy="28110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01</a:t>
            </a:r>
          </a:p>
        </p:txBody>
      </p:sp>
      <p:sp>
        <p:nvSpPr>
          <p:cNvPr id="5680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681" name="Textplatzhalter 8"/>
          <p:cNvSpPr/>
          <p:nvPr/>
        </p:nvSpPr>
        <p:spPr>
          <a:xfrm>
            <a:off x="1007301" y="2721473"/>
            <a:ext cx="5039991" cy="281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>
              <a:lnSpc>
                <a:spcPct val="110000"/>
              </a:lnSpc>
              <a:spcBef>
                <a:spcPts val="1200"/>
              </a:spcBef>
              <a:defRPr>
                <a:solidFill>
                  <a:srgbClr val="39576C"/>
                </a:solidFill>
              </a:defRPr>
            </a:lvl1pPr>
          </a:lstStyle>
          <a:p>
            <a:pPr/>
            <a:r>
              <a:t>From audio book to acoustic stimulus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" name="Foliennummernplatzhalter 4"/>
          <p:cNvSpPr txBox="1"/>
          <p:nvPr>
            <p:ph type="sldNum" sz="quarter" idx="2"/>
          </p:nvPr>
        </p:nvSpPr>
        <p:spPr>
          <a:xfrm>
            <a:off x="11549063" y="6634666"/>
            <a:ext cx="127001" cy="1270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684" name="Textplatzhalter 6"/>
          <p:cNvSpPr txBox="1"/>
          <p:nvPr>
            <p:ph type="body" sz="half" idx="1"/>
          </p:nvPr>
        </p:nvSpPr>
        <p:spPr>
          <a:xfrm>
            <a:off x="487918" y="1781727"/>
            <a:ext cx="7755199" cy="4242854"/>
          </a:xfrm>
          <a:prstGeom prst="rect">
            <a:avLst/>
          </a:prstGeom>
        </p:spPr>
        <p:txBody>
          <a:bodyPr/>
          <a:lstStyle/>
          <a:p>
            <a:pPr>
              <a:defRPr b="1" sz="1400"/>
            </a:pPr>
            <a:r>
              <a:t>MEG:</a:t>
            </a:r>
          </a:p>
          <a:p>
            <a:pPr>
              <a:defRPr sz="1400"/>
            </a:pPr>
            <a:r>
              <a:t>- functional neuroimaging technique</a:t>
            </a:r>
          </a:p>
          <a:p>
            <a:pPr>
              <a:defRPr sz="1400"/>
            </a:pPr>
            <a:r>
              <a:t>- sensory detection of magnetic fields, generated from active neurons in the brain</a:t>
            </a:r>
          </a:p>
          <a:p>
            <a:pPr>
              <a:defRPr sz="1400"/>
            </a:pPr>
          </a:p>
          <a:p>
            <a:pPr>
              <a:defRPr b="1" sz="1400"/>
            </a:pPr>
            <a:r>
              <a:t>Experimental setup:</a:t>
            </a:r>
          </a:p>
          <a:p>
            <a:pPr>
              <a:lnSpc>
                <a:spcPct val="100000"/>
              </a:lnSpc>
              <a:defRPr sz="1400"/>
            </a:pPr>
            <a:r>
              <a:t>4D Neuroimaging, San Diego, 248 Magnetometers</a:t>
            </a:r>
          </a:p>
          <a:p>
            <a:pPr>
              <a:lnSpc>
                <a:spcPct val="100000"/>
              </a:lnSpc>
              <a:defRPr sz="1400"/>
            </a:pPr>
          </a:p>
          <a:p>
            <a:pPr>
              <a:lnSpc>
                <a:spcPct val="100000"/>
              </a:lnSpc>
              <a:defRPr sz="1400"/>
            </a:pPr>
            <a:r>
              <a:t>14 healthy, normal hearing participants attended 40 min</a:t>
            </a:r>
          </a:p>
          <a:p>
            <a:pPr>
              <a:lnSpc>
                <a:spcPct val="100000"/>
              </a:lnSpc>
              <a:defRPr sz="1400"/>
            </a:pPr>
            <a:r>
              <a:t>audio book during MEG scan</a:t>
            </a:r>
          </a:p>
        </p:txBody>
      </p:sp>
      <p:sp>
        <p:nvSpPr>
          <p:cNvPr id="5685" name="Titel 5"/>
          <p:cNvSpPr txBox="1"/>
          <p:nvPr>
            <p:ph type="title"/>
          </p:nvPr>
        </p:nvSpPr>
        <p:spPr>
          <a:xfrm>
            <a:off x="518317" y="461782"/>
            <a:ext cx="6844387" cy="3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Magnetoencephalography (MEG) and data acquisition</a:t>
            </a:r>
          </a:p>
        </p:txBody>
      </p:sp>
      <p:sp>
        <p:nvSpPr>
          <p:cNvPr id="5686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pic>
        <p:nvPicPr>
          <p:cNvPr id="5687" name="MEG.jpg" descr="ME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0991" y="2075653"/>
            <a:ext cx="3117480" cy="3217474"/>
          </a:xfrm>
          <a:prstGeom prst="rect">
            <a:avLst/>
          </a:prstGeom>
          <a:ln w="12700">
            <a:miter lim="400000"/>
          </a:ln>
        </p:spPr>
      </p:pic>
      <p:sp>
        <p:nvSpPr>
          <p:cNvPr id="5688" name="https://www.epilepsiezentrum.uk-erlangen.de/ueber-uns/rundgang/meg-biomagnetismus/"/>
          <p:cNvSpPr txBox="1"/>
          <p:nvPr/>
        </p:nvSpPr>
        <p:spPr>
          <a:xfrm>
            <a:off x="8166223" y="5325267"/>
            <a:ext cx="2881895" cy="174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700"/>
            </a:lvl1pPr>
          </a:lstStyle>
          <a:p>
            <a:pPr/>
            <a:r>
              <a:t>https://www.epilepsiezentrum.uk-erlangen.de/ueber-uns/rundgang/meg-biomagnetismus/</a:t>
            </a:r>
          </a:p>
        </p:txBody>
      </p:sp>
      <p:sp>
        <p:nvSpPr>
          <p:cNvPr id="5689" name="MEG scanner at the centre for Epilepsy in Erlangen:"/>
          <p:cNvSpPr txBox="1"/>
          <p:nvPr/>
        </p:nvSpPr>
        <p:spPr>
          <a:xfrm>
            <a:off x="7955646" y="1753892"/>
            <a:ext cx="3528170" cy="172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200"/>
            </a:lvl1pPr>
          </a:lstStyle>
          <a:p>
            <a:pPr/>
            <a:r>
              <a:t>MEG scanner at the centre for Epilepsy in Erlangen:</a:t>
            </a:r>
          </a:p>
        </p:txBody>
      </p:sp>
      <p:grpSp>
        <p:nvGrpSpPr>
          <p:cNvPr id="5692" name="Gruppieren"/>
          <p:cNvGrpSpPr/>
          <p:nvPr/>
        </p:nvGrpSpPr>
        <p:grpSpPr>
          <a:xfrm>
            <a:off x="4907440" y="3546776"/>
            <a:ext cx="2754438" cy="2910781"/>
            <a:chOff x="0" y="0"/>
            <a:chExt cx="2754437" cy="2910779"/>
          </a:xfrm>
        </p:grpSpPr>
        <p:pic>
          <p:nvPicPr>
            <p:cNvPr id="5690" name="rawMEG.png" descr="rawMEG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4700" t="0" r="4700" b="0"/>
            <a:stretch>
              <a:fillRect/>
            </a:stretch>
          </p:blipFill>
          <p:spPr>
            <a:xfrm>
              <a:off x="117274" y="0"/>
              <a:ext cx="2637164" cy="29107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91" name="Rechteck"/>
            <p:cNvSpPr/>
            <p:nvPr/>
          </p:nvSpPr>
          <p:spPr>
            <a:xfrm>
              <a:off x="0" y="2626724"/>
              <a:ext cx="320675" cy="1621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4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695" name="2 audio features:"/>
          <p:cNvSpPr txBox="1"/>
          <p:nvPr>
            <p:ph type="body" sz="quarter" idx="1"/>
          </p:nvPr>
        </p:nvSpPr>
        <p:spPr>
          <a:xfrm>
            <a:off x="7718247" y="1675888"/>
            <a:ext cx="1587671" cy="333376"/>
          </a:xfrm>
          <a:prstGeom prst="rect">
            <a:avLst/>
          </a:prstGeom>
        </p:spPr>
        <p:txBody>
          <a:bodyPr/>
          <a:lstStyle>
            <a:lvl1pPr>
              <a:defRPr b="1" sz="1500" u="sng"/>
            </a:lvl1pPr>
          </a:lstStyle>
          <a:p>
            <a:pPr/>
            <a:r>
              <a:t>2 audio features:</a:t>
            </a:r>
          </a:p>
        </p:txBody>
      </p:sp>
      <p:sp>
        <p:nvSpPr>
          <p:cNvPr id="5696" name="From audio book to acoustic stimulus"/>
          <p:cNvSpPr txBox="1"/>
          <p:nvPr>
            <p:ph type="title"/>
          </p:nvPr>
        </p:nvSpPr>
        <p:spPr>
          <a:xfrm>
            <a:off x="564523" y="461782"/>
            <a:ext cx="6844386" cy="3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From audio book to acoustic stimulus</a:t>
            </a:r>
          </a:p>
        </p:txBody>
      </p:sp>
      <p:sp>
        <p:nvSpPr>
          <p:cNvPr id="5697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grpSp>
        <p:nvGrpSpPr>
          <p:cNvPr id="5751" name="Gruppieren"/>
          <p:cNvGrpSpPr/>
          <p:nvPr/>
        </p:nvGrpSpPr>
        <p:grpSpPr>
          <a:xfrm>
            <a:off x="615297" y="1416385"/>
            <a:ext cx="10116666" cy="4806854"/>
            <a:chOff x="0" y="0"/>
            <a:chExt cx="10116665" cy="4806852"/>
          </a:xfrm>
        </p:grpSpPr>
        <p:sp>
          <p:nvSpPr>
            <p:cNvPr id="5698" name="500"/>
            <p:cNvSpPr txBox="1"/>
            <p:nvPr/>
          </p:nvSpPr>
          <p:spPr>
            <a:xfrm>
              <a:off x="9706503" y="1653386"/>
              <a:ext cx="410163" cy="293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500</a:t>
              </a:r>
            </a:p>
          </p:txBody>
        </p:sp>
        <p:pic>
          <p:nvPicPr>
            <p:cNvPr id="5699" name="spec.png" descr="spec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11063" r="8912" b="11063"/>
            <a:stretch>
              <a:fillRect/>
            </a:stretch>
          </p:blipFill>
          <p:spPr>
            <a:xfrm>
              <a:off x="0" y="337758"/>
              <a:ext cx="2814907" cy="32087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00" name="Rechteck"/>
            <p:cNvSpPr/>
            <p:nvPr/>
          </p:nvSpPr>
          <p:spPr>
            <a:xfrm>
              <a:off x="392426" y="2601146"/>
              <a:ext cx="2374943" cy="332047"/>
            </a:xfrm>
            <a:prstGeom prst="rect">
              <a:avLst/>
            </a:prstGeom>
            <a:noFill/>
            <a:ln w="25400" cap="flat">
              <a:solidFill>
                <a:srgbClr val="F17E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 sz="7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01" name="fundamental waveform"/>
            <p:cNvSpPr txBox="1"/>
            <p:nvPr/>
          </p:nvSpPr>
          <p:spPr>
            <a:xfrm>
              <a:off x="395206" y="2709887"/>
              <a:ext cx="1802397" cy="319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000">
                  <a:solidFill>
                    <a:srgbClr val="F17E00"/>
                  </a:solidFill>
                </a:defRPr>
              </a:lvl1pPr>
            </a:lstStyle>
            <a:p>
              <a:pPr/>
              <a:r>
                <a:t>fundamental waveform</a:t>
              </a:r>
            </a:p>
          </p:txBody>
        </p:sp>
        <p:sp>
          <p:nvSpPr>
            <p:cNvPr id="5702" name="overtones up until 4000Hz"/>
            <p:cNvSpPr txBox="1"/>
            <p:nvPr/>
          </p:nvSpPr>
          <p:spPr>
            <a:xfrm>
              <a:off x="384849" y="2127116"/>
              <a:ext cx="2077593" cy="319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000">
                  <a:solidFill>
                    <a:srgbClr val="EB0429"/>
                  </a:solidFill>
                </a:defRPr>
              </a:lvl1pPr>
            </a:lstStyle>
            <a:p>
              <a:pPr/>
              <a:r>
                <a:t>overtones up until 4000Hz</a:t>
              </a:r>
            </a:p>
          </p:txBody>
        </p:sp>
        <p:sp>
          <p:nvSpPr>
            <p:cNvPr id="5703" name="Rechteck"/>
            <p:cNvSpPr/>
            <p:nvPr/>
          </p:nvSpPr>
          <p:spPr>
            <a:xfrm>
              <a:off x="392426" y="386737"/>
              <a:ext cx="2374943" cy="2014909"/>
            </a:xfrm>
            <a:prstGeom prst="rect">
              <a:avLst/>
            </a:prstGeom>
            <a:noFill/>
            <a:ln w="25400" cap="flat">
              <a:solidFill>
                <a:srgbClr val="EB042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04" name="Rechteck"/>
            <p:cNvSpPr/>
            <p:nvPr/>
          </p:nvSpPr>
          <p:spPr>
            <a:xfrm>
              <a:off x="383673" y="370963"/>
              <a:ext cx="2399078" cy="3122497"/>
            </a:xfrm>
            <a:prstGeom prst="rect">
              <a:avLst/>
            </a:prstGeom>
            <a:noFill/>
            <a:ln w="25400" cap="flat">
              <a:solidFill>
                <a:srgbClr val="00007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grpSp>
          <p:nvGrpSpPr>
            <p:cNvPr id="5707" name="Gruppieren"/>
            <p:cNvGrpSpPr/>
            <p:nvPr/>
          </p:nvGrpSpPr>
          <p:grpSpPr>
            <a:xfrm>
              <a:off x="3458897" y="894981"/>
              <a:ext cx="1116343" cy="927464"/>
              <a:chOff x="0" y="0"/>
              <a:chExt cx="1116342" cy="927462"/>
            </a:xfrm>
          </p:grpSpPr>
          <p:sp>
            <p:nvSpPr>
              <p:cNvPr id="5705" name="extraction of…"/>
              <p:cNvSpPr txBox="1"/>
              <p:nvPr/>
            </p:nvSpPr>
            <p:spPr>
              <a:xfrm>
                <a:off x="64791" y="150983"/>
                <a:ext cx="986760" cy="6254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000"/>
                </a:pPr>
                <a:r>
                  <a:t>extraction of</a:t>
                </a:r>
              </a:p>
              <a:p>
                <a:pPr defTabSz="457200">
                  <a:defRPr sz="1000"/>
                </a:pPr>
                <a:r>
                  <a:t>high mode</a:t>
                </a:r>
              </a:p>
              <a:p>
                <a:pPr defTabSz="457200">
                  <a:defRPr sz="1000"/>
                </a:pPr>
                <a:r>
                  <a:t>envelopes</a:t>
                </a:r>
              </a:p>
            </p:txBody>
          </p:sp>
          <p:sp>
            <p:nvSpPr>
              <p:cNvPr id="5706" name="Rechteck"/>
              <p:cNvSpPr/>
              <p:nvPr/>
            </p:nvSpPr>
            <p:spPr>
              <a:xfrm>
                <a:off x="0" y="0"/>
                <a:ext cx="1116343" cy="927463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</p:grpSp>
        <p:grpSp>
          <p:nvGrpSpPr>
            <p:cNvPr id="5713" name="Gruppieren"/>
            <p:cNvGrpSpPr/>
            <p:nvPr/>
          </p:nvGrpSpPr>
          <p:grpSpPr>
            <a:xfrm>
              <a:off x="4790764" y="986494"/>
              <a:ext cx="293252" cy="778579"/>
              <a:chOff x="0" y="0"/>
              <a:chExt cx="293251" cy="778577"/>
            </a:xfrm>
          </p:grpSpPr>
          <p:sp>
            <p:nvSpPr>
              <p:cNvPr id="5708" name="Pfeil"/>
              <p:cNvSpPr/>
              <p:nvPr/>
            </p:nvSpPr>
            <p:spPr>
              <a:xfrm>
                <a:off x="0" y="0"/>
                <a:ext cx="293252" cy="112312"/>
              </a:xfrm>
              <a:prstGeom prst="rightArrow">
                <a:avLst>
                  <a:gd name="adj1" fmla="val 21986"/>
                  <a:gd name="adj2" fmla="val 88349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5709" name="Pfeil"/>
              <p:cNvSpPr/>
              <p:nvPr/>
            </p:nvSpPr>
            <p:spPr>
              <a:xfrm>
                <a:off x="0" y="167182"/>
                <a:ext cx="293252" cy="112313"/>
              </a:xfrm>
              <a:prstGeom prst="rightArrow">
                <a:avLst>
                  <a:gd name="adj1" fmla="val 21986"/>
                  <a:gd name="adj2" fmla="val 88349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5710" name="Pfeil"/>
              <p:cNvSpPr/>
              <p:nvPr/>
            </p:nvSpPr>
            <p:spPr>
              <a:xfrm>
                <a:off x="0" y="333543"/>
                <a:ext cx="293252" cy="112313"/>
              </a:xfrm>
              <a:prstGeom prst="rightArrow">
                <a:avLst>
                  <a:gd name="adj1" fmla="val 21986"/>
                  <a:gd name="adj2" fmla="val 88349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5711" name="Pfeil"/>
              <p:cNvSpPr/>
              <p:nvPr/>
            </p:nvSpPr>
            <p:spPr>
              <a:xfrm>
                <a:off x="0" y="499904"/>
                <a:ext cx="293252" cy="112313"/>
              </a:xfrm>
              <a:prstGeom prst="rightArrow">
                <a:avLst>
                  <a:gd name="adj1" fmla="val 21986"/>
                  <a:gd name="adj2" fmla="val 88349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  <p:sp>
            <p:nvSpPr>
              <p:cNvPr id="5712" name="Pfeil"/>
              <p:cNvSpPr/>
              <p:nvPr/>
            </p:nvSpPr>
            <p:spPr>
              <a:xfrm>
                <a:off x="0" y="666265"/>
                <a:ext cx="293252" cy="112313"/>
              </a:xfrm>
              <a:prstGeom prst="rightArrow">
                <a:avLst>
                  <a:gd name="adj1" fmla="val 21986"/>
                  <a:gd name="adj2" fmla="val 88349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</p:grpSp>
        <p:sp>
          <p:nvSpPr>
            <p:cNvPr id="5714" name="Pfeil"/>
            <p:cNvSpPr/>
            <p:nvPr/>
          </p:nvSpPr>
          <p:spPr>
            <a:xfrm>
              <a:off x="2950049" y="989807"/>
              <a:ext cx="293253" cy="112313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15" name="Pfeil"/>
            <p:cNvSpPr/>
            <p:nvPr/>
          </p:nvSpPr>
          <p:spPr>
            <a:xfrm>
              <a:off x="2950049" y="1156990"/>
              <a:ext cx="293253" cy="112312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16" name="Pfeil"/>
            <p:cNvSpPr/>
            <p:nvPr/>
          </p:nvSpPr>
          <p:spPr>
            <a:xfrm>
              <a:off x="2950049" y="1323351"/>
              <a:ext cx="293253" cy="112313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17" name="Pfeil"/>
            <p:cNvSpPr/>
            <p:nvPr/>
          </p:nvSpPr>
          <p:spPr>
            <a:xfrm>
              <a:off x="2950049" y="1489712"/>
              <a:ext cx="293253" cy="112312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18" name="Pfeil"/>
            <p:cNvSpPr/>
            <p:nvPr/>
          </p:nvSpPr>
          <p:spPr>
            <a:xfrm>
              <a:off x="2950049" y="1656073"/>
              <a:ext cx="293253" cy="112313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grpSp>
          <p:nvGrpSpPr>
            <p:cNvPr id="5721" name="Gruppieren"/>
            <p:cNvGrpSpPr/>
            <p:nvPr/>
          </p:nvGrpSpPr>
          <p:grpSpPr>
            <a:xfrm>
              <a:off x="5219158" y="912656"/>
              <a:ext cx="1095580" cy="926256"/>
              <a:chOff x="0" y="0"/>
              <a:chExt cx="1095578" cy="926254"/>
            </a:xfrm>
          </p:grpSpPr>
          <p:sp>
            <p:nvSpPr>
              <p:cNvPr id="5719" name="bandpass…"/>
              <p:cNvSpPr txBox="1"/>
              <p:nvPr/>
            </p:nvSpPr>
            <p:spPr>
              <a:xfrm>
                <a:off x="108184" y="128925"/>
                <a:ext cx="941843" cy="6925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000"/>
                </a:pPr>
                <a:r>
                  <a:t>bandpass</a:t>
                </a:r>
              </a:p>
              <a:p>
                <a:pPr defTabSz="457200">
                  <a:defRPr sz="1200"/>
                </a:pPr>
                <a:r>
                  <a:rPr sz="1000"/>
                  <a:t>70-130 Hz + average</a:t>
                </a:r>
              </a:p>
            </p:txBody>
          </p:sp>
          <p:sp>
            <p:nvSpPr>
              <p:cNvPr id="5720" name="Rechteck"/>
              <p:cNvSpPr/>
              <p:nvPr/>
            </p:nvSpPr>
            <p:spPr>
              <a:xfrm>
                <a:off x="0" y="0"/>
                <a:ext cx="1095579" cy="92625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</p:grpSp>
        <p:grpSp>
          <p:nvGrpSpPr>
            <p:cNvPr id="5728" name="Gruppieren"/>
            <p:cNvGrpSpPr/>
            <p:nvPr/>
          </p:nvGrpSpPr>
          <p:grpSpPr>
            <a:xfrm>
              <a:off x="130182" y="3778634"/>
              <a:ext cx="2843646" cy="1028219"/>
              <a:chOff x="0" y="0"/>
              <a:chExt cx="2843645" cy="1028217"/>
            </a:xfrm>
          </p:grpSpPr>
          <p:pic>
            <p:nvPicPr>
              <p:cNvPr id="5722" name="features.png" descr="features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6375" t="66049" r="27023" b="9566"/>
              <a:stretch>
                <a:fillRect/>
              </a:stretch>
            </p:blipFill>
            <p:spPr>
              <a:xfrm>
                <a:off x="270258" y="193836"/>
                <a:ext cx="2452202" cy="53869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5726" name="Gruppieren"/>
              <p:cNvGrpSpPr/>
              <p:nvPr/>
            </p:nvGrpSpPr>
            <p:grpSpPr>
              <a:xfrm>
                <a:off x="251078" y="737878"/>
                <a:ext cx="2592568" cy="290340"/>
                <a:chOff x="0" y="0"/>
                <a:chExt cx="2592566" cy="290338"/>
              </a:xfrm>
            </p:grpSpPr>
            <p:sp>
              <p:nvSpPr>
                <p:cNvPr id="5723" name="0"/>
                <p:cNvSpPr txBox="1"/>
                <p:nvPr/>
              </p:nvSpPr>
              <p:spPr>
                <a:xfrm>
                  <a:off x="0" y="5919"/>
                  <a:ext cx="218777" cy="27391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0</a:t>
                  </a:r>
                </a:p>
              </p:txBody>
            </p:sp>
            <p:sp>
              <p:nvSpPr>
                <p:cNvPr id="5724" name="500"/>
                <p:cNvSpPr txBox="1"/>
                <p:nvPr/>
              </p:nvSpPr>
              <p:spPr>
                <a:xfrm>
                  <a:off x="2171540" y="7249"/>
                  <a:ext cx="421027" cy="28309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500</a:t>
                  </a:r>
                </a:p>
              </p:txBody>
            </p:sp>
            <p:sp>
              <p:nvSpPr>
                <p:cNvPr id="5725" name="Time (ms)"/>
                <p:cNvSpPr txBox="1"/>
                <p:nvPr/>
              </p:nvSpPr>
              <p:spPr>
                <a:xfrm>
                  <a:off x="905921" y="0"/>
                  <a:ext cx="973978" cy="28575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Time (ms)</a:t>
                  </a:r>
                </a:p>
              </p:txBody>
            </p:sp>
          </p:grpSp>
          <p:sp>
            <p:nvSpPr>
              <p:cNvPr id="5727" name="Amplitude"/>
              <p:cNvSpPr txBox="1"/>
              <p:nvPr/>
            </p:nvSpPr>
            <p:spPr>
              <a:xfrm rot="16200000">
                <a:off x="-316502" y="316501"/>
                <a:ext cx="926256" cy="2932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defTabSz="457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pPr/>
                <a:r>
                  <a:t>Amplitude</a:t>
                </a:r>
              </a:p>
            </p:txBody>
          </p:sp>
        </p:grpSp>
        <p:sp>
          <p:nvSpPr>
            <p:cNvPr id="5729" name="Pfeil"/>
            <p:cNvSpPr/>
            <p:nvPr/>
          </p:nvSpPr>
          <p:spPr>
            <a:xfrm rot="16200000">
              <a:off x="1479952" y="3669390"/>
              <a:ext cx="293253" cy="112313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30" name="Audio Stimulus"/>
            <p:cNvSpPr txBox="1"/>
            <p:nvPr/>
          </p:nvSpPr>
          <p:spPr>
            <a:xfrm>
              <a:off x="1707000" y="3667297"/>
              <a:ext cx="1358840" cy="2932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Audio Stimulus</a:t>
              </a:r>
            </a:p>
          </p:txBody>
        </p:sp>
        <p:sp>
          <p:nvSpPr>
            <p:cNvPr id="5731" name="Auditory Spectrogram (44.1 kHz)"/>
            <p:cNvSpPr txBox="1"/>
            <p:nvPr/>
          </p:nvSpPr>
          <p:spPr>
            <a:xfrm>
              <a:off x="282406" y="0"/>
              <a:ext cx="2688345" cy="293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Auditory Spectrogram (44.1 kHz)</a:t>
              </a:r>
            </a:p>
          </p:txBody>
        </p:sp>
        <p:pic>
          <p:nvPicPr>
            <p:cNvPr id="5732" name="features.png" descr="features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6661" t="5682" r="27671" b="70242"/>
            <a:stretch>
              <a:fillRect/>
            </a:stretch>
          </p:blipFill>
          <p:spPr>
            <a:xfrm>
              <a:off x="7157245" y="1045965"/>
              <a:ext cx="2843761" cy="6255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33" name="0"/>
            <p:cNvSpPr txBox="1"/>
            <p:nvPr/>
          </p:nvSpPr>
          <p:spPr>
            <a:xfrm>
              <a:off x="7122374" y="1653386"/>
              <a:ext cx="242379" cy="293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0</a:t>
              </a:r>
            </a:p>
          </p:txBody>
        </p:sp>
        <p:sp>
          <p:nvSpPr>
            <p:cNvPr id="5734" name="Time (ms)"/>
            <p:cNvSpPr txBox="1"/>
            <p:nvPr/>
          </p:nvSpPr>
          <p:spPr>
            <a:xfrm>
              <a:off x="8259345" y="1670064"/>
              <a:ext cx="1126558" cy="4101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>
                <a:defRPr sz="1800"/>
              </a:pPr>
              <a:r>
                <a:rPr sz="1200"/>
                <a:t>Time (ms)</a:t>
              </a:r>
            </a:p>
          </p:txBody>
        </p:sp>
        <p:sp>
          <p:nvSpPr>
            <p:cNvPr id="5735" name="Envelope Modulation"/>
            <p:cNvSpPr txBox="1"/>
            <p:nvPr/>
          </p:nvSpPr>
          <p:spPr>
            <a:xfrm>
              <a:off x="7059873" y="670185"/>
              <a:ext cx="1745436" cy="3946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 sz="14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Envelope Modulation</a:t>
              </a:r>
            </a:p>
          </p:txBody>
        </p:sp>
        <p:sp>
          <p:nvSpPr>
            <p:cNvPr id="5736" name="Pfeil"/>
            <p:cNvSpPr/>
            <p:nvPr/>
          </p:nvSpPr>
          <p:spPr>
            <a:xfrm>
              <a:off x="6434026" y="1302557"/>
              <a:ext cx="410162" cy="112313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grpSp>
          <p:nvGrpSpPr>
            <p:cNvPr id="5739" name="Gruppieren"/>
            <p:cNvGrpSpPr/>
            <p:nvPr/>
          </p:nvGrpSpPr>
          <p:grpSpPr>
            <a:xfrm>
              <a:off x="4366078" y="3630989"/>
              <a:ext cx="1265419" cy="719262"/>
              <a:chOff x="0" y="0"/>
              <a:chExt cx="1265417" cy="719260"/>
            </a:xfrm>
          </p:grpSpPr>
          <p:sp>
            <p:nvSpPr>
              <p:cNvPr id="5737" name="bandpass…"/>
              <p:cNvSpPr txBox="1"/>
              <p:nvPr/>
            </p:nvSpPr>
            <p:spPr>
              <a:xfrm>
                <a:off x="175064" y="137267"/>
                <a:ext cx="1090354" cy="5585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000"/>
                </a:pPr>
                <a:r>
                  <a:t>bandpass</a:t>
                </a:r>
              </a:p>
              <a:p>
                <a:pPr defTabSz="457200">
                  <a:defRPr sz="1000"/>
                </a:pPr>
                <a:r>
                  <a:t>70-130 Hz</a:t>
                </a:r>
              </a:p>
            </p:txBody>
          </p:sp>
          <p:sp>
            <p:nvSpPr>
              <p:cNvPr id="5738" name="Rechteck"/>
              <p:cNvSpPr/>
              <p:nvPr/>
            </p:nvSpPr>
            <p:spPr>
              <a:xfrm>
                <a:off x="0" y="0"/>
                <a:ext cx="1108003" cy="719261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7200">
                  <a:defRPr>
                    <a:latin typeface="+mn-lt"/>
                    <a:ea typeface="+mn-ea"/>
                    <a:cs typeface="+mn-cs"/>
                    <a:sym typeface="Calibri"/>
                  </a:defRPr>
                </a:pPr>
              </a:p>
            </p:txBody>
          </p:sp>
        </p:grpSp>
        <p:sp>
          <p:nvSpPr>
            <p:cNvPr id="5740" name="Pfeil"/>
            <p:cNvSpPr/>
            <p:nvPr/>
          </p:nvSpPr>
          <p:spPr>
            <a:xfrm rot="20796649">
              <a:off x="3030925" y="4112571"/>
              <a:ext cx="1281135" cy="120920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41" name="Pfeil"/>
            <p:cNvSpPr/>
            <p:nvPr/>
          </p:nvSpPr>
          <p:spPr>
            <a:xfrm rot="20796649">
              <a:off x="5580464" y="3801681"/>
              <a:ext cx="1281135" cy="120919"/>
            </a:xfrm>
            <a:prstGeom prst="rightArrow">
              <a:avLst>
                <a:gd name="adj1" fmla="val 21986"/>
                <a:gd name="adj2" fmla="val 88349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grpSp>
          <p:nvGrpSpPr>
            <p:cNvPr id="5749" name="Gruppieren"/>
            <p:cNvGrpSpPr/>
            <p:nvPr/>
          </p:nvGrpSpPr>
          <p:grpSpPr>
            <a:xfrm>
              <a:off x="6907939" y="2996936"/>
              <a:ext cx="3172375" cy="1525113"/>
              <a:chOff x="0" y="0"/>
              <a:chExt cx="3172373" cy="1525111"/>
            </a:xfrm>
          </p:grpSpPr>
          <p:pic>
            <p:nvPicPr>
              <p:cNvPr id="5742" name="features.png" descr="features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6589" t="36160" r="28106" b="39834"/>
              <a:stretch>
                <a:fillRect/>
              </a:stretch>
            </p:blipFill>
            <p:spPr>
              <a:xfrm>
                <a:off x="269006" y="485664"/>
                <a:ext cx="2835541" cy="6254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743" name="Fundamental Waveform/Carrier"/>
              <p:cNvSpPr txBox="1"/>
              <p:nvPr/>
            </p:nvSpPr>
            <p:spPr>
              <a:xfrm>
                <a:off x="175968" y="0"/>
                <a:ext cx="2624733" cy="2932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defTabSz="457200">
                  <a:defRPr b="1" sz="1400"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pPr/>
                <a:r>
                  <a:t>Fundamental Waveform/Carrier</a:t>
                </a:r>
              </a:p>
            </p:txBody>
          </p:sp>
          <p:grpSp>
            <p:nvGrpSpPr>
              <p:cNvPr id="5747" name="Gruppieren"/>
              <p:cNvGrpSpPr/>
              <p:nvPr/>
            </p:nvGrpSpPr>
            <p:grpSpPr>
              <a:xfrm>
                <a:off x="229023" y="1114950"/>
                <a:ext cx="2943351" cy="410162"/>
                <a:chOff x="0" y="0"/>
                <a:chExt cx="2943350" cy="410161"/>
              </a:xfrm>
            </p:grpSpPr>
            <p:sp>
              <p:nvSpPr>
                <p:cNvPr id="5744" name="0"/>
                <p:cNvSpPr txBox="1"/>
                <p:nvPr/>
              </p:nvSpPr>
              <p:spPr>
                <a:xfrm>
                  <a:off x="0" y="0"/>
                  <a:ext cx="195842" cy="41016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0</a:t>
                  </a:r>
                </a:p>
              </p:txBody>
            </p:sp>
            <p:sp>
              <p:nvSpPr>
                <p:cNvPr id="5745" name="500"/>
                <p:cNvSpPr txBox="1"/>
                <p:nvPr/>
              </p:nvSpPr>
              <p:spPr>
                <a:xfrm>
                  <a:off x="2506432" y="0"/>
                  <a:ext cx="436919" cy="41016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500</a:t>
                  </a:r>
                </a:p>
              </p:txBody>
            </p:sp>
            <p:sp>
              <p:nvSpPr>
                <p:cNvPr id="5746" name="Time (ms)"/>
                <p:cNvSpPr txBox="1"/>
                <p:nvPr/>
              </p:nvSpPr>
              <p:spPr>
                <a:xfrm>
                  <a:off x="1135315" y="0"/>
                  <a:ext cx="973063" cy="41016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t">
                  <a:noAutofit/>
                </a:bodyPr>
                <a:lstStyle>
                  <a:lvl1pPr defTabSz="457200">
                    <a:defRPr sz="1200">
                      <a:latin typeface="+mn-lt"/>
                      <a:ea typeface="+mn-ea"/>
                      <a:cs typeface="+mn-cs"/>
                      <a:sym typeface="Calibri"/>
                    </a:defRPr>
                  </a:lvl1pPr>
                </a:lstStyle>
                <a:p>
                  <a:pPr/>
                  <a:r>
                    <a:t>Time (ms)</a:t>
                  </a:r>
                </a:p>
              </p:txBody>
            </p:sp>
          </p:grpSp>
          <p:sp>
            <p:nvSpPr>
              <p:cNvPr id="5748" name="Amplitude"/>
              <p:cNvSpPr txBox="1"/>
              <p:nvPr/>
            </p:nvSpPr>
            <p:spPr>
              <a:xfrm rot="16200000">
                <a:off x="-316502" y="651787"/>
                <a:ext cx="926256" cy="2932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defTabSz="457200">
                  <a:defRPr sz="1200"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pPr/>
                <a:r>
                  <a:t>Amplitude</a:t>
                </a:r>
              </a:p>
            </p:txBody>
          </p:sp>
        </p:grpSp>
        <p:sp>
          <p:nvSpPr>
            <p:cNvPr id="5750" name="Amplitude"/>
            <p:cNvSpPr txBox="1"/>
            <p:nvPr/>
          </p:nvSpPr>
          <p:spPr>
            <a:xfrm rot="16200000">
              <a:off x="6576829" y="1222096"/>
              <a:ext cx="926256" cy="2932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Amplitude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3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754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755" name="Temporal Response Functions"/>
          <p:cNvSpPr txBox="1"/>
          <p:nvPr>
            <p:ph type="title"/>
          </p:nvPr>
        </p:nvSpPr>
        <p:spPr>
          <a:xfrm>
            <a:off x="539123" y="461782"/>
            <a:ext cx="6844386" cy="3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Temporal Response Functions</a:t>
            </a:r>
          </a:p>
        </p:txBody>
      </p:sp>
      <p:grpSp>
        <p:nvGrpSpPr>
          <p:cNvPr id="5773" name="Gruppieren"/>
          <p:cNvGrpSpPr/>
          <p:nvPr/>
        </p:nvGrpSpPr>
        <p:grpSpPr>
          <a:xfrm>
            <a:off x="559823" y="1729830"/>
            <a:ext cx="8666490" cy="3398340"/>
            <a:chOff x="0" y="0"/>
            <a:chExt cx="8666489" cy="3398339"/>
          </a:xfrm>
        </p:grpSpPr>
        <p:grpSp>
          <p:nvGrpSpPr>
            <p:cNvPr id="5762" name="Gruppieren"/>
            <p:cNvGrpSpPr/>
            <p:nvPr/>
          </p:nvGrpSpPr>
          <p:grpSpPr>
            <a:xfrm>
              <a:off x="3803209" y="679205"/>
              <a:ext cx="3516734" cy="2005040"/>
              <a:chOff x="0" y="0"/>
              <a:chExt cx="3516733" cy="2005039"/>
            </a:xfrm>
          </p:grpSpPr>
          <p:sp>
            <p:nvSpPr>
              <p:cNvPr id="5756" name="Text"/>
              <p:cNvSpPr txBox="1"/>
              <p:nvPr/>
            </p:nvSpPr>
            <p:spPr>
              <a:xfrm>
                <a:off x="118488" y="0"/>
                <a:ext cx="2926424" cy="7936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/>
              <a:p>
                <a:pPr/>
                <a14:m>
                  <m:oMathPara>
                    <m:oMathParaPr>
                      <m:jc m:val="left"/>
                    </m:oMathParaPr>
                    <m:oMath>
                      <m:sSub>
                        <m:e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xmlns:a="http://schemas.openxmlformats.org/drawingml/2006/main" sz="21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Upp>
                        <m:e>
                          <m:limLow>
                            <m:e>
                              <m:r>
                                <a:rPr xmlns:a="http://schemas.openxmlformats.org/drawingml/2006/main" sz="21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lim>
                              <m:r>
                                <a:rPr xmlns:a="http://schemas.openxmlformats.org/drawingml/2006/main" sz="21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τ</m:t>
                              </m:r>
                              <m:r>
                                <a:rPr xmlns:a="http://schemas.openxmlformats.org/drawingml/2006/main" sz="21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xmlns:a="http://schemas.openxmlformats.org/drawingml/2006/main" sz="215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lim>
                          </m:limLow>
                        </m:e>
                        <m:lim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lim>
                      </m:limUpp>
                      <m:r>
                        <a:rPr xmlns:a="http://schemas.openxmlformats.org/drawingml/2006/main" sz="21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e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  <m:sub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τ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-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τ</m:t>
                          </m:r>
                        </m:sub>
                      </m:sSub>
                      <m:r>
                        <a:rPr xmlns:a="http://schemas.openxmlformats.org/drawingml/2006/main" sz="21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e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  <m:sub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τ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b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-</m:t>
                          </m:r>
                          <m:r>
                            <a:rPr xmlns:a="http://schemas.openxmlformats.org/drawingml/2006/main" sz="215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τ</m:t>
                          </m:r>
                        </m:sub>
                      </m:sSub>
                      <m:r>
                        <a:rPr xmlns:a="http://schemas.openxmlformats.org/drawingml/2006/main" sz="215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</a:p>
            </p:txBody>
          </p:sp>
          <p:grpSp>
            <p:nvGrpSpPr>
              <p:cNvPr id="5761" name="Gruppieren"/>
              <p:cNvGrpSpPr/>
              <p:nvPr/>
            </p:nvGrpSpPr>
            <p:grpSpPr>
              <a:xfrm>
                <a:off x="-1" y="1123111"/>
                <a:ext cx="3516734" cy="881929"/>
                <a:chOff x="0" y="0"/>
                <a:chExt cx="3516732" cy="881928"/>
              </a:xfrm>
            </p:grpSpPr>
            <p:sp>
              <p:nvSpPr>
                <p:cNvPr id="5757" name="Gleichung"/>
                <p:cNvSpPr txBox="1"/>
                <p:nvPr/>
              </p:nvSpPr>
              <p:spPr>
                <a:xfrm>
                  <a:off x="3168" y="229256"/>
                  <a:ext cx="2511477" cy="18368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/>
                  <a14:m>
                    <m:oMathPara>
                      <m:oMathParaPr>
                        <m:jc m:val="centerGroup"/>
                      </m:oMathParaPr>
                      <m:oMath>
                        <m:sSub>
                          <m:e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α</m:t>
                            </m:r>
                          </m:e>
                          <m:sub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sub>
                        </m:sSub>
                        <m: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the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corresponding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carrier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TRF</m:t>
                        </m:r>
                      </m:oMath>
                    </m:oMathPara>
                  </a14:m>
                  <a:endParaRPr sz="1400"/>
                </a:p>
              </p:txBody>
            </p:sp>
            <p:sp>
              <p:nvSpPr>
                <p:cNvPr id="5758" name="Gleichung"/>
                <p:cNvSpPr txBox="1"/>
                <p:nvPr/>
              </p:nvSpPr>
              <p:spPr>
                <a:xfrm>
                  <a:off x="5477" y="0"/>
                  <a:ext cx="2374211" cy="1672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/>
                  <a14:m>
                    <m:oMathPara>
                      <m:oMathParaPr>
                        <m:jc m:val="centerGroup"/>
                      </m:oMathParaPr>
                      <m:oMath>
                        <m:sSub>
                          <m:e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-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</m:sSub>
                        <m: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the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delayed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carrier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predictor</m:t>
                        </m:r>
                      </m:oMath>
                    </m:oMathPara>
                  </a14:m>
                  <a:endParaRPr sz="1400"/>
                </a:p>
              </p:txBody>
            </p:sp>
            <p:sp>
              <p:nvSpPr>
                <p:cNvPr id="5759" name="Gleichung"/>
                <p:cNvSpPr txBox="1"/>
                <p:nvPr/>
              </p:nvSpPr>
              <p:spPr>
                <a:xfrm>
                  <a:off x="0" y="474827"/>
                  <a:ext cx="3362682" cy="1672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/>
                  <a14:m>
                    <m:oMathPara>
                      <m:oMathParaPr>
                        <m:jc m:val="centerGroup"/>
                      </m:oMathParaPr>
                      <m:oMath>
                        <m:sSub>
                          <m:e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b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-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</m:sSub>
                        <m: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the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delayed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envelope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modulation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predictor</m:t>
                        </m:r>
                      </m:oMath>
                    </m:oMathPara>
                  </a14:m>
                  <a:endParaRPr sz="1400"/>
                </a:p>
              </p:txBody>
            </p:sp>
            <p:sp>
              <p:nvSpPr>
                <p:cNvPr id="5760" name="Gleichung"/>
                <p:cNvSpPr txBox="1"/>
                <p:nvPr/>
              </p:nvSpPr>
              <p:spPr>
                <a:xfrm>
                  <a:off x="12675" y="698241"/>
                  <a:ext cx="3504058" cy="18368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latinLnBrk="1"/>
                  <a14:m>
                    <m:oMathPara>
                      <m:oMathParaPr>
                        <m:jc m:val="centerGroup"/>
                      </m:oMathParaPr>
                      <m:oMath>
                        <m:sSub>
                          <m:e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α</m:t>
                            </m:r>
                          </m:e>
                          <m:sub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τ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xmlns:a="http://schemas.openxmlformats.org/drawingml/2006/mai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sub>
                        </m:sSub>
                        <m: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the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corresponding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envelope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modulation</m:t>
                        </m:r>
                        <m:r>
                          <m:rPr>
                            <m:sty m:val="p"/>
                          </m:rPr>
                          <a:rPr xmlns:a="http://schemas.openxmlformats.org/drawingml/2006/mai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TRF</m:t>
                        </m:r>
                      </m:oMath>
                    </m:oMathPara>
                  </a14:m>
                  <a:endParaRPr sz="1400"/>
                </a:p>
              </p:txBody>
            </p:sp>
          </p:grpSp>
        </p:grpSp>
        <p:grpSp>
          <p:nvGrpSpPr>
            <p:cNvPr id="5765" name="Gruppieren"/>
            <p:cNvGrpSpPr/>
            <p:nvPr/>
          </p:nvGrpSpPr>
          <p:grpSpPr>
            <a:xfrm>
              <a:off x="0" y="0"/>
              <a:ext cx="7842575" cy="400584"/>
              <a:chOff x="0" y="0"/>
              <a:chExt cx="7842574" cy="400583"/>
            </a:xfrm>
          </p:grpSpPr>
          <p:sp>
            <p:nvSpPr>
              <p:cNvPr id="5763" name="TRF: the set of time-dependent weights (    ), of a linear combination of current and past samples of the predictor, that best predicts the current neural response at one MEG sensor"/>
              <p:cNvSpPr txBox="1"/>
              <p:nvPr/>
            </p:nvSpPr>
            <p:spPr>
              <a:xfrm>
                <a:off x="0" y="0"/>
                <a:ext cx="7842575" cy="4005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pPr defTabSz="457200">
                  <a:defRPr sz="1400">
                    <a:solidFill>
                      <a:srgbClr val="2E2E2E"/>
                    </a:solidFill>
                  </a:defRPr>
                </a:pPr>
                <a:r>
                  <a:rPr b="1"/>
                  <a:t>TRF</a:t>
                </a:r>
                <a:r>
                  <a:t>: the set of time-dependent weights (    ), of a linear combination of current and past samples of the predictor, that best predicts the current neural response at one MEG sensor</a:t>
                </a:r>
              </a:p>
            </p:txBody>
          </p:sp>
          <p:sp>
            <p:nvSpPr>
              <p:cNvPr id="5764" name="Gleichung"/>
              <p:cNvSpPr txBox="1"/>
              <p:nvPr/>
            </p:nvSpPr>
            <p:spPr>
              <a:xfrm>
                <a:off x="3261356" y="59429"/>
                <a:ext cx="119330" cy="103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latinLnBrk="1"/>
                <a14:m>
                  <m:oMathPara>
                    <m:oMathParaPr>
                      <m:jc m:val="centerGroup"/>
                    </m:oMathParaPr>
                    <m:oMath>
                      <m:r>
                        <a:rPr xmlns:a="http://schemas.openxmlformats.org/drawingml/2006/main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α</m:t>
                      </m:r>
                    </m:oMath>
                  </m:oMathPara>
                </a14:m>
              </a:p>
            </p:txBody>
          </p:sp>
        </p:grpSp>
        <p:grpSp>
          <p:nvGrpSpPr>
            <p:cNvPr id="5772" name="Gruppieren"/>
            <p:cNvGrpSpPr/>
            <p:nvPr/>
          </p:nvGrpSpPr>
          <p:grpSpPr>
            <a:xfrm>
              <a:off x="304003" y="2997756"/>
              <a:ext cx="8362487" cy="400584"/>
              <a:chOff x="0" y="0"/>
              <a:chExt cx="8362485" cy="400583"/>
            </a:xfrm>
          </p:grpSpPr>
          <p:sp>
            <p:nvSpPr>
              <p:cNvPr id="5766" name="Here, the coefficients     describe the time course of the neural response     to the two stimulus audio features     and     (both features where fit simultaneously!)"/>
              <p:cNvSpPr txBox="1"/>
              <p:nvPr/>
            </p:nvSpPr>
            <p:spPr>
              <a:xfrm>
                <a:off x="0" y="0"/>
                <a:ext cx="8362486" cy="4005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pPr lvl="1">
                  <a:defRPr sz="1400"/>
                </a:pPr>
                <a:r>
                  <a:t>Here, the coefficients     describe the time course of the neural response     to the two stimulus audio features     and     (both features where fit simultaneously!)</a:t>
                </a:r>
              </a:p>
            </p:txBody>
          </p:sp>
          <p:sp>
            <p:nvSpPr>
              <p:cNvPr id="5767" name="Pfeil"/>
              <p:cNvSpPr/>
              <p:nvPr/>
            </p:nvSpPr>
            <p:spPr>
              <a:xfrm>
                <a:off x="32211" y="33509"/>
                <a:ext cx="333376" cy="136813"/>
              </a:xfrm>
              <a:prstGeom prst="rightArrow">
                <a:avLst>
                  <a:gd name="adj1" fmla="val 32000"/>
                  <a:gd name="adj2" fmla="val 64497"/>
                </a:avLst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  <p:sp>
            <p:nvSpPr>
              <p:cNvPr id="5768" name="Gleichung"/>
              <p:cNvSpPr txBox="1"/>
              <p:nvPr/>
            </p:nvSpPr>
            <p:spPr>
              <a:xfrm>
                <a:off x="2190303" y="58909"/>
                <a:ext cx="119330" cy="1033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latinLnBrk="1"/>
                <a14:m>
                  <m:oMathPara>
                    <m:oMathParaPr>
                      <m:jc m:val="centerGroup"/>
                    </m:oMathParaPr>
                    <m:oMath>
                      <m:r>
                        <a:rPr xmlns:a="http://schemas.openxmlformats.org/drawingml/2006/main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α</m:t>
                      </m:r>
                    </m:oMath>
                  </m:oMathPara>
                </a14:m>
              </a:p>
            </p:txBody>
          </p:sp>
          <p:sp>
            <p:nvSpPr>
              <p:cNvPr id="5769" name="Gleichung"/>
              <p:cNvSpPr txBox="1"/>
              <p:nvPr/>
            </p:nvSpPr>
            <p:spPr>
              <a:xfrm>
                <a:off x="6198574" y="62839"/>
                <a:ext cx="102871" cy="1479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latinLnBrk="1"/>
                <a14:m>
                  <m:oMathPara>
                    <m:oMathParaPr>
                      <m:jc m:val="centerGroup"/>
                    </m:oMathParaPr>
                    <m:oMath>
                      <m:r>
                        <a:rPr xmlns:a="http://schemas.openxmlformats.org/drawingml/2006/main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</a:p>
            </p:txBody>
          </p:sp>
          <p:sp>
            <p:nvSpPr>
              <p:cNvPr id="5770" name="Gleichung"/>
              <p:cNvSpPr txBox="1"/>
              <p:nvPr/>
            </p:nvSpPr>
            <p:spPr>
              <a:xfrm>
                <a:off x="1185147" y="259156"/>
                <a:ext cx="90298" cy="103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latinLnBrk="1"/>
                <a14:m>
                  <m:oMathPara>
                    <m:oMathParaPr>
                      <m:jc m:val="centerGroup"/>
                    </m:oMathParaPr>
                    <m:oMath>
                      <m:r>
                        <a:rPr xmlns:a="http://schemas.openxmlformats.org/drawingml/2006/main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</a:p>
            </p:txBody>
          </p:sp>
          <p:sp>
            <p:nvSpPr>
              <p:cNvPr id="5771" name="Gleichung"/>
              <p:cNvSpPr txBox="1"/>
              <p:nvPr/>
            </p:nvSpPr>
            <p:spPr>
              <a:xfrm>
                <a:off x="1725808" y="259156"/>
                <a:ext cx="87098" cy="1033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latinLnBrk="1"/>
                <a14:m>
                  <m:oMathPara>
                    <m:oMathParaPr>
                      <m:jc m:val="centerGroup"/>
                    </m:oMathParaPr>
                    <m:oMath>
                      <m:r>
                        <a:rPr xmlns:a="http://schemas.openxmlformats.org/drawingml/2006/main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776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grpSp>
        <p:nvGrpSpPr>
          <p:cNvPr id="5787" name="Gruppieren"/>
          <p:cNvGrpSpPr/>
          <p:nvPr/>
        </p:nvGrpSpPr>
        <p:grpSpPr>
          <a:xfrm>
            <a:off x="946321" y="1751067"/>
            <a:ext cx="10299357" cy="3281369"/>
            <a:chOff x="0" y="0"/>
            <a:chExt cx="10299355" cy="3281367"/>
          </a:xfrm>
        </p:grpSpPr>
        <p:pic>
          <p:nvPicPr>
            <p:cNvPr id="5777" name="mXx-RlAKunPCxHlO9-S1rz4VIxyGB54jX9eMDc5Xsqh91VhyD8exr6Cyiuo8UxjKkfjntgMRc3lemAjoti8GHKsxgKIF3fj03GPJny0MwSqeLiEyKTMnQRhz_hZ5gtvBq6fg-pgotIBIjXub8Q.png" descr="mXx-RlAKunPCxHlO9-S1rz4VIxyGB54jX9eMDc5Xsqh91VhyD8exr6Cyiuo8UxjKkfjntgMRc3lemAjoti8GHKsxgKIF3fj03GPJny0MwSqeLiEyKTMnQRhz_hZ5gtvBq6fg-pgotIBIjXub8Q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4312" y="468471"/>
              <a:ext cx="9914687" cy="28128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78" name="Rechteck"/>
            <p:cNvSpPr/>
            <p:nvPr/>
          </p:nvSpPr>
          <p:spPr>
            <a:xfrm>
              <a:off x="3708696" y="172293"/>
              <a:ext cx="2195867" cy="31090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grpSp>
          <p:nvGrpSpPr>
            <p:cNvPr id="5781" name="Gruppieren"/>
            <p:cNvGrpSpPr/>
            <p:nvPr/>
          </p:nvGrpSpPr>
          <p:grpSpPr>
            <a:xfrm>
              <a:off x="3789264" y="919529"/>
              <a:ext cx="2212531" cy="2338115"/>
              <a:chOff x="0" y="0"/>
              <a:chExt cx="2212530" cy="2338114"/>
            </a:xfrm>
          </p:grpSpPr>
          <p:pic>
            <p:nvPicPr>
              <p:cNvPr id="5779" name="rawMEG.png" descr="rawMEG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4700" t="0" r="4700" b="0"/>
              <a:stretch>
                <a:fillRect/>
              </a:stretch>
            </p:blipFill>
            <p:spPr>
              <a:xfrm>
                <a:off x="94201" y="0"/>
                <a:ext cx="2118330" cy="233811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780" name="Rechteck"/>
              <p:cNvSpPr/>
              <p:nvPr/>
            </p:nvSpPr>
            <p:spPr>
              <a:xfrm>
                <a:off x="0" y="2109943"/>
                <a:ext cx="257586" cy="13028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79999" tIns="179999" rIns="179999" bIns="179999" numCol="1" anchor="ctr">
                <a:noAutofit/>
              </a:bodyPr>
              <a:lstStyle/>
              <a:p>
                <a:pPr>
                  <a:defRPr>
                    <a:solidFill>
                      <a:srgbClr val="39576C"/>
                    </a:solidFill>
                  </a:defRPr>
                </a:pPr>
              </a:p>
            </p:txBody>
          </p:sp>
        </p:grpSp>
        <p:sp>
          <p:nvSpPr>
            <p:cNvPr id="5782" name="MEG recording"/>
            <p:cNvSpPr txBox="1"/>
            <p:nvPr/>
          </p:nvSpPr>
          <p:spPr>
            <a:xfrm>
              <a:off x="4322085" y="660471"/>
              <a:ext cx="1379141" cy="2219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600"/>
              </a:lvl1pPr>
            </a:lstStyle>
            <a:p>
              <a:pPr/>
              <a:r>
                <a:t>MEG recording</a:t>
              </a:r>
            </a:p>
          </p:txBody>
        </p:sp>
        <p:sp>
          <p:nvSpPr>
            <p:cNvPr id="5783" name="Rechteck"/>
            <p:cNvSpPr/>
            <p:nvPr/>
          </p:nvSpPr>
          <p:spPr>
            <a:xfrm>
              <a:off x="7144132" y="194396"/>
              <a:ext cx="2966379" cy="73962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784" name="Rechteck"/>
            <p:cNvSpPr/>
            <p:nvPr/>
          </p:nvSpPr>
          <p:spPr>
            <a:xfrm>
              <a:off x="0" y="0"/>
              <a:ext cx="2966378" cy="73962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79999" tIns="179999" rIns="179999" bIns="179999" numCol="1" anchor="ctr">
              <a:noAutofit/>
            </a:bodyPr>
            <a:lstStyle/>
            <a:p>
              <a:pPr>
                <a:defRPr>
                  <a:solidFill>
                    <a:srgbClr val="39576C"/>
                  </a:solidFill>
                </a:defRPr>
              </a:pPr>
            </a:p>
          </p:txBody>
        </p:sp>
        <p:sp>
          <p:nvSpPr>
            <p:cNvPr id="5785" name="Acoustic stimulus"/>
            <p:cNvSpPr txBox="1"/>
            <p:nvPr/>
          </p:nvSpPr>
          <p:spPr>
            <a:xfrm>
              <a:off x="606156" y="660471"/>
              <a:ext cx="1582342" cy="2219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600"/>
              </a:lvl1pPr>
            </a:lstStyle>
            <a:p>
              <a:pPr/>
              <a:r>
                <a:t>Acoustic stimulus</a:t>
              </a:r>
            </a:p>
          </p:txBody>
        </p:sp>
        <p:sp>
          <p:nvSpPr>
            <p:cNvPr id="5786" name="Temporal Response Functions (TRF)"/>
            <p:cNvSpPr txBox="1"/>
            <p:nvPr/>
          </p:nvSpPr>
          <p:spPr>
            <a:xfrm>
              <a:off x="6955287" y="660471"/>
              <a:ext cx="3344069" cy="2219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600"/>
              </a:lvl1pPr>
            </a:lstStyle>
            <a:p>
              <a:pPr/>
              <a:r>
                <a:t>Temporal Response Functions (TRF)</a:t>
              </a:r>
            </a:p>
          </p:txBody>
        </p:sp>
      </p:grpSp>
      <p:sp>
        <p:nvSpPr>
          <p:cNvPr id="5788" name="Temporal Response Functions"/>
          <p:cNvSpPr txBox="1"/>
          <p:nvPr>
            <p:ph type="title"/>
          </p:nvPr>
        </p:nvSpPr>
        <p:spPr>
          <a:xfrm>
            <a:off x="539123" y="461782"/>
            <a:ext cx="6844386" cy="332400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Temporal Response Functions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0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791" name="Processing and source analysis of MEG responses to continuous speech"/>
          <p:cNvSpPr txBox="1"/>
          <p:nvPr>
            <p:ph type="title"/>
          </p:nvPr>
        </p:nvSpPr>
        <p:spPr>
          <a:xfrm>
            <a:off x="539123" y="381999"/>
            <a:ext cx="6846468" cy="57016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Processing and source analysis of MEG responses to continuous speech</a:t>
            </a:r>
          </a:p>
        </p:txBody>
      </p:sp>
      <p:sp>
        <p:nvSpPr>
          <p:cNvPr id="5792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grpSp>
        <p:nvGrpSpPr>
          <p:cNvPr id="5800" name="Gruppieren"/>
          <p:cNvGrpSpPr/>
          <p:nvPr/>
        </p:nvGrpSpPr>
        <p:grpSpPr>
          <a:xfrm>
            <a:off x="418994" y="1868575"/>
            <a:ext cx="5885259" cy="3335579"/>
            <a:chOff x="0" y="0"/>
            <a:chExt cx="5885257" cy="3335578"/>
          </a:xfrm>
        </p:grpSpPr>
        <p:pic>
          <p:nvPicPr>
            <p:cNvPr id="5793" name="trf_topo_fw.png" descr="trf_topo_fw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14912" r="0" b="0"/>
            <a:stretch>
              <a:fillRect/>
            </a:stretch>
          </p:blipFill>
          <p:spPr>
            <a:xfrm>
              <a:off x="0" y="706592"/>
              <a:ext cx="5885258" cy="26289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94" name="topofw.png" descr="topofw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6065" t="34610" r="55753" b="18317"/>
            <a:stretch>
              <a:fillRect/>
            </a:stretch>
          </p:blipFill>
          <p:spPr>
            <a:xfrm>
              <a:off x="2613143" y="660307"/>
              <a:ext cx="881808" cy="7972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95" name="Rechteck"/>
            <p:cNvSpPr/>
            <p:nvPr/>
          </p:nvSpPr>
          <p:spPr>
            <a:xfrm>
              <a:off x="5171395" y="747487"/>
              <a:ext cx="621991" cy="867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96" name="Rechteck"/>
            <p:cNvSpPr/>
            <p:nvPr/>
          </p:nvSpPr>
          <p:spPr>
            <a:xfrm>
              <a:off x="408635" y="1535384"/>
              <a:ext cx="749888" cy="14131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797" name="1e15"/>
            <p:cNvSpPr txBox="1"/>
            <p:nvPr/>
          </p:nvSpPr>
          <p:spPr>
            <a:xfrm>
              <a:off x="510392" y="1517498"/>
              <a:ext cx="546374" cy="2546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900">
                  <a:solidFill>
                    <a:srgbClr val="2E2E2E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1e15</a:t>
              </a:r>
            </a:p>
          </p:txBody>
        </p:sp>
        <p:sp>
          <p:nvSpPr>
            <p:cNvPr id="5798" name="I. Fundamental waveform"/>
            <p:cNvSpPr txBox="1"/>
            <p:nvPr/>
          </p:nvSpPr>
          <p:spPr>
            <a:xfrm>
              <a:off x="128465" y="0"/>
              <a:ext cx="3400595" cy="4117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>
                  <a:solidFill>
                    <a:srgbClr val="ED7D31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I. Fundamental waveform</a:t>
              </a:r>
            </a:p>
          </p:txBody>
        </p:sp>
        <p:sp>
          <p:nvSpPr>
            <p:cNvPr id="5799" name="0.038 s"/>
            <p:cNvSpPr txBox="1"/>
            <p:nvPr/>
          </p:nvSpPr>
          <p:spPr>
            <a:xfrm>
              <a:off x="2794031" y="478314"/>
              <a:ext cx="512615" cy="1728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200"/>
              </a:lvl1pPr>
            </a:lstStyle>
            <a:p>
              <a:pPr/>
              <a:r>
                <a:t>0.038 s</a:t>
              </a:r>
            </a:p>
          </p:txBody>
        </p:sp>
      </p:grpSp>
      <p:grpSp>
        <p:nvGrpSpPr>
          <p:cNvPr id="5812" name="Gruppieren"/>
          <p:cNvGrpSpPr/>
          <p:nvPr/>
        </p:nvGrpSpPr>
        <p:grpSpPr>
          <a:xfrm>
            <a:off x="6078266" y="1873968"/>
            <a:ext cx="5699794" cy="3355420"/>
            <a:chOff x="0" y="0"/>
            <a:chExt cx="5699792" cy="3355419"/>
          </a:xfrm>
        </p:grpSpPr>
        <p:pic>
          <p:nvPicPr>
            <p:cNvPr id="5801" name="trf_topo_envmod.png" descr="trf_topo_envmod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39801" r="5895" b="0"/>
            <a:stretch>
              <a:fillRect/>
            </a:stretch>
          </p:blipFill>
          <p:spPr>
            <a:xfrm>
              <a:off x="0" y="1441210"/>
              <a:ext cx="5699793" cy="19142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02" name="II. Envelope modulations"/>
            <p:cNvSpPr txBox="1"/>
            <p:nvPr/>
          </p:nvSpPr>
          <p:spPr>
            <a:xfrm>
              <a:off x="199983" y="0"/>
              <a:ext cx="3595626" cy="400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>
                  <a:solidFill>
                    <a:srgbClr val="DE3033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II. Envelope modulations</a:t>
              </a:r>
            </a:p>
          </p:txBody>
        </p:sp>
        <p:pic>
          <p:nvPicPr>
            <p:cNvPr id="5803" name="topo.png" descr="topo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945" t="35612" r="76466" b="15516"/>
            <a:stretch>
              <a:fillRect/>
            </a:stretch>
          </p:blipFill>
          <p:spPr>
            <a:xfrm>
              <a:off x="1475508" y="642204"/>
              <a:ext cx="1044558" cy="8670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04" name="topo.png" descr="topo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26957" t="34908" r="51457" b="15198"/>
            <a:stretch>
              <a:fillRect/>
            </a:stretch>
          </p:blipFill>
          <p:spPr>
            <a:xfrm>
              <a:off x="2620092" y="684934"/>
              <a:ext cx="1006082" cy="8526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05" name="topo.png" descr="topo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52851" t="36580" r="28143" b="16742"/>
            <a:stretch>
              <a:fillRect/>
            </a:stretch>
          </p:blipFill>
          <p:spPr>
            <a:xfrm>
              <a:off x="3739857" y="701199"/>
              <a:ext cx="858072" cy="7727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06" name="Rechteck"/>
            <p:cNvSpPr/>
            <p:nvPr/>
          </p:nvSpPr>
          <p:spPr>
            <a:xfrm>
              <a:off x="496792" y="1513454"/>
              <a:ext cx="763534" cy="14388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07" name="1e15"/>
            <p:cNvSpPr txBox="1"/>
            <p:nvPr/>
          </p:nvSpPr>
          <p:spPr>
            <a:xfrm>
              <a:off x="538444" y="1505969"/>
              <a:ext cx="556316" cy="259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sz="900">
                  <a:solidFill>
                    <a:srgbClr val="2E2E2E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1e15</a:t>
              </a:r>
            </a:p>
          </p:txBody>
        </p:sp>
        <p:sp>
          <p:nvSpPr>
            <p:cNvPr id="5808" name="Rechteck"/>
            <p:cNvSpPr/>
            <p:nvPr/>
          </p:nvSpPr>
          <p:spPr>
            <a:xfrm>
              <a:off x="4931555" y="1400969"/>
              <a:ext cx="763534" cy="14388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09" name="0.009 s"/>
            <p:cNvSpPr txBox="1"/>
            <p:nvPr/>
          </p:nvSpPr>
          <p:spPr>
            <a:xfrm>
              <a:off x="1741489" y="444241"/>
              <a:ext cx="512614" cy="1728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200"/>
              </a:lvl1pPr>
            </a:lstStyle>
            <a:p>
              <a:pPr/>
              <a:r>
                <a:t>0.009 s</a:t>
              </a:r>
            </a:p>
          </p:txBody>
        </p:sp>
        <p:sp>
          <p:nvSpPr>
            <p:cNvPr id="5810" name="0.027 s"/>
            <p:cNvSpPr txBox="1"/>
            <p:nvPr/>
          </p:nvSpPr>
          <p:spPr>
            <a:xfrm>
              <a:off x="2866825" y="444241"/>
              <a:ext cx="512614" cy="1728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200"/>
              </a:lvl1pPr>
            </a:lstStyle>
            <a:p>
              <a:pPr/>
              <a:r>
                <a:t>0.027 s</a:t>
              </a:r>
            </a:p>
          </p:txBody>
        </p:sp>
        <p:sp>
          <p:nvSpPr>
            <p:cNvPr id="5811" name="0.033 s"/>
            <p:cNvSpPr txBox="1"/>
            <p:nvPr/>
          </p:nvSpPr>
          <p:spPr>
            <a:xfrm>
              <a:off x="3912572" y="444241"/>
              <a:ext cx="512614" cy="1728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200"/>
              </a:lvl1pPr>
            </a:lstStyle>
            <a:p>
              <a:pPr/>
              <a:r>
                <a:t>0.033 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4" name="Foliennumm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815" name="Alina Schüller, PhD candidate (alina.schueller@fau.de)"/>
          <p:cNvSpPr txBox="1"/>
          <p:nvPr/>
        </p:nvSpPr>
        <p:spPr>
          <a:xfrm>
            <a:off x="524550" y="6630393"/>
            <a:ext cx="2482256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"/>
            </a:lvl1pPr>
          </a:lstStyle>
          <a:p>
            <a:pPr/>
            <a:r>
              <a:t>Alina Schüller, PhD candidate (alina.schueller@fau.de)</a:t>
            </a:r>
          </a:p>
        </p:txBody>
      </p:sp>
      <p:sp>
        <p:nvSpPr>
          <p:cNvPr id="5816" name="Processing and source analysis of MEG responses to continuous speech"/>
          <p:cNvSpPr txBox="1"/>
          <p:nvPr>
            <p:ph type="title"/>
          </p:nvPr>
        </p:nvSpPr>
        <p:spPr>
          <a:xfrm>
            <a:off x="539123" y="381999"/>
            <a:ext cx="6582332" cy="570167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 sz="1800">
                <a:solidFill>
                  <a:srgbClr val="39576C"/>
                </a:solidFill>
              </a:defRPr>
            </a:lvl1pPr>
          </a:lstStyle>
          <a:p>
            <a:pPr/>
            <a:r>
              <a:t>Processing and source analysis of MEG responses to continuous speech</a:t>
            </a:r>
          </a:p>
        </p:txBody>
      </p:sp>
      <p:sp>
        <p:nvSpPr>
          <p:cNvPr id="5817" name="1e15"/>
          <p:cNvSpPr txBox="1"/>
          <p:nvPr/>
        </p:nvSpPr>
        <p:spPr>
          <a:xfrm>
            <a:off x="7787258" y="2843545"/>
            <a:ext cx="175908" cy="103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sz="1000">
                <a:solidFill>
                  <a:srgbClr val="2E2E2E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1e15</a:t>
            </a:r>
          </a:p>
        </p:txBody>
      </p:sp>
      <p:sp>
        <p:nvSpPr>
          <p:cNvPr id="5818" name="Linie"/>
          <p:cNvSpPr/>
          <p:nvPr/>
        </p:nvSpPr>
        <p:spPr>
          <a:xfrm flipH="1" flipV="1">
            <a:off x="6103627" y="2773772"/>
            <a:ext cx="860362" cy="164478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19" name="Linie"/>
          <p:cNvSpPr/>
          <p:nvPr/>
        </p:nvSpPr>
        <p:spPr>
          <a:xfrm flipH="1">
            <a:off x="5978842" y="4791854"/>
            <a:ext cx="1109927" cy="284415"/>
          </a:xfrm>
          <a:prstGeom prst="line">
            <a:avLst/>
          </a:prstGeom>
          <a:ln w="25400">
            <a:solidFill>
              <a:srgbClr val="A7A7A7"/>
            </a:solidFill>
            <a:miter/>
          </a:ln>
        </p:spPr>
        <p:txBody>
          <a:bodyPr lIns="45719" rIns="45719"/>
          <a:lstStyle/>
          <a:p>
            <a:pPr defTabSz="457200">
              <a:defRPr>
                <a:latin typeface="+mn-lt"/>
                <a:ea typeface="+mn-ea"/>
                <a:cs typeface="+mn-cs"/>
                <a:sym typeface="Calibri"/>
              </a:defRPr>
            </a:pPr>
          </a:p>
        </p:txBody>
      </p:sp>
      <p:sp>
        <p:nvSpPr>
          <p:cNvPr id="5820" name="MRI volume + Boundary element model (BEM)"/>
          <p:cNvSpPr txBox="1"/>
          <p:nvPr/>
        </p:nvSpPr>
        <p:spPr>
          <a:xfrm>
            <a:off x="6149424" y="3238415"/>
            <a:ext cx="768769" cy="1247278"/>
          </a:xfrm>
          <a:prstGeom prst="rect">
            <a:avLst/>
          </a:prstGeom>
          <a:solidFill>
            <a:srgbClr val="E4CF62">
              <a:alpha val="50558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defTabSz="457200">
              <a:defRPr i="1"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r>
              <a:t>MRI volume + Boundary element model (BEM)  </a:t>
            </a:r>
          </a:p>
        </p:txBody>
      </p:sp>
      <p:pic>
        <p:nvPicPr>
          <p:cNvPr id="5821" name="Bildschirmfoto 2022-06-16 um 14.14.58.png" descr="Bildschirmfoto 2022-06-16 um 14.14.5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67726" y="2066338"/>
            <a:ext cx="3282520" cy="351250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838" name="Gruppieren"/>
          <p:cNvGrpSpPr/>
          <p:nvPr/>
        </p:nvGrpSpPr>
        <p:grpSpPr>
          <a:xfrm>
            <a:off x="1564578" y="1491851"/>
            <a:ext cx="4531422" cy="4739366"/>
            <a:chOff x="0" y="0"/>
            <a:chExt cx="4531421" cy="4739364"/>
          </a:xfrm>
        </p:grpSpPr>
        <p:pic>
          <p:nvPicPr>
            <p:cNvPr id="5822" name="trf_topo_fw.png" descr="trf_topo_fw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9820" t="40204" r="0" b="13988"/>
            <a:stretch>
              <a:fillRect/>
            </a:stretch>
          </p:blipFill>
          <p:spPr>
            <a:xfrm>
              <a:off x="353797" y="1017335"/>
              <a:ext cx="4177625" cy="1114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23" name="topofw.png" descr="topofw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6065" t="34610" r="55753" b="18317"/>
            <a:stretch>
              <a:fillRect/>
            </a:stretch>
          </p:blipFill>
          <p:spPr>
            <a:xfrm>
              <a:off x="2002821" y="446121"/>
              <a:ext cx="605262" cy="5472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24" name="Rechteck"/>
            <p:cNvSpPr/>
            <p:nvPr/>
          </p:nvSpPr>
          <p:spPr>
            <a:xfrm>
              <a:off x="3969509" y="434419"/>
              <a:ext cx="489597" cy="68253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25" name="Rechteck"/>
            <p:cNvSpPr/>
            <p:nvPr/>
          </p:nvSpPr>
          <p:spPr>
            <a:xfrm>
              <a:off x="220533" y="1054607"/>
              <a:ext cx="590270" cy="111234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26" name="I. Fundamental waveform"/>
            <p:cNvSpPr txBox="1"/>
            <p:nvPr/>
          </p:nvSpPr>
          <p:spPr>
            <a:xfrm>
              <a:off x="0" y="0"/>
              <a:ext cx="2676756" cy="3241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 sz="1600">
                  <a:solidFill>
                    <a:srgbClr val="ED7D31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I. Fundamental waveform</a:t>
              </a:r>
            </a:p>
          </p:txBody>
        </p:sp>
        <p:sp>
          <p:nvSpPr>
            <p:cNvPr id="5827" name="0.038 s"/>
            <p:cNvSpPr txBox="1"/>
            <p:nvPr/>
          </p:nvSpPr>
          <p:spPr>
            <a:xfrm>
              <a:off x="2068252" y="301554"/>
              <a:ext cx="512615" cy="1728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>
                <a:defRPr sz="1200"/>
              </a:lvl1pPr>
            </a:lstStyle>
            <a:p>
              <a:pPr/>
              <a:r>
                <a:t>0.038 s</a:t>
              </a:r>
            </a:p>
          </p:txBody>
        </p:sp>
        <p:sp>
          <p:nvSpPr>
            <p:cNvPr id="5828" name="II. Envelope modulations"/>
            <p:cNvSpPr txBox="1"/>
            <p:nvPr/>
          </p:nvSpPr>
          <p:spPr>
            <a:xfrm>
              <a:off x="103518" y="2354516"/>
              <a:ext cx="2812608" cy="3136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defTabSz="457200">
                <a:defRPr b="1" sz="1600">
                  <a:solidFill>
                    <a:srgbClr val="DE3033"/>
                  </a:solidFill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pPr/>
              <a:r>
                <a:t>II. Envelope modulations</a:t>
              </a:r>
            </a:p>
          </p:txBody>
        </p:sp>
        <p:pic>
          <p:nvPicPr>
            <p:cNvPr id="5829" name="trf_topo_envmod.png" descr="trf_topo_envmod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9872" t="39801" r="5895" b="14021"/>
            <a:stretch>
              <a:fillRect/>
            </a:stretch>
          </p:blipFill>
          <p:spPr>
            <a:xfrm>
              <a:off x="278721" y="3590784"/>
              <a:ext cx="3990802" cy="11485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30" name="topo.png" descr="topo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945" t="35612" r="76466" b="15516"/>
            <a:stretch>
              <a:fillRect/>
            </a:stretch>
          </p:blipFill>
          <p:spPr>
            <a:xfrm>
              <a:off x="965160" y="2965777"/>
              <a:ext cx="817085" cy="6782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31" name="topo.png" descr="topo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26957" t="34908" r="51457" b="15198"/>
            <a:stretch>
              <a:fillRect/>
            </a:stretch>
          </p:blipFill>
          <p:spPr>
            <a:xfrm>
              <a:off x="1860488" y="2999202"/>
              <a:ext cx="786988" cy="667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32" name="topo.png" descr="topo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52851" t="36580" r="28143" b="16742"/>
            <a:stretch>
              <a:fillRect/>
            </a:stretch>
          </p:blipFill>
          <p:spPr>
            <a:xfrm>
              <a:off x="2736402" y="3011924"/>
              <a:ext cx="671211" cy="6044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33" name="Rechteck"/>
            <p:cNvSpPr/>
            <p:nvPr/>
          </p:nvSpPr>
          <p:spPr>
            <a:xfrm>
              <a:off x="199580" y="3646391"/>
              <a:ext cx="597259" cy="11255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34" name="Rechteck"/>
            <p:cNvSpPr/>
            <p:nvPr/>
          </p:nvSpPr>
          <p:spPr>
            <a:xfrm>
              <a:off x="3668585" y="3559306"/>
              <a:ext cx="597259" cy="11255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457200">
                <a:defRPr>
                  <a:latin typeface="+mn-lt"/>
                  <a:ea typeface="+mn-ea"/>
                  <a:cs typeface="+mn-cs"/>
                  <a:sym typeface="Calibri"/>
                </a:defRPr>
              </a:pPr>
            </a:p>
          </p:txBody>
        </p:sp>
        <p:sp>
          <p:nvSpPr>
            <p:cNvPr id="5835" name="0.009 s"/>
            <p:cNvSpPr txBox="1"/>
            <p:nvPr/>
          </p:nvSpPr>
          <p:spPr>
            <a:xfrm>
              <a:off x="1134954" y="2822654"/>
              <a:ext cx="530137" cy="178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0.009 s</a:t>
              </a:r>
            </a:p>
          </p:txBody>
        </p:sp>
        <p:sp>
          <p:nvSpPr>
            <p:cNvPr id="5836" name="0.027 s"/>
            <p:cNvSpPr txBox="1"/>
            <p:nvPr/>
          </p:nvSpPr>
          <p:spPr>
            <a:xfrm>
              <a:off x="1988828" y="2848923"/>
              <a:ext cx="530137" cy="1787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0.027 s</a:t>
              </a:r>
            </a:p>
          </p:txBody>
        </p:sp>
        <p:sp>
          <p:nvSpPr>
            <p:cNvPr id="5837" name="0.033 s"/>
            <p:cNvSpPr txBox="1"/>
            <p:nvPr/>
          </p:nvSpPr>
          <p:spPr>
            <a:xfrm>
              <a:off x="2806870" y="2822654"/>
              <a:ext cx="530136" cy="178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200"/>
              </a:lvl1pPr>
            </a:lstStyle>
            <a:p>
              <a:pPr/>
              <a:r>
                <a:t>0.033 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FAU - Philosophische Fakultät und Fachbereich Theologie">
  <a:themeElements>
    <a:clrScheme name="FAU - Philosophische Fakultät und Fachbereich Theologi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F7F7F"/>
      </a:accent1>
      <a:accent2>
        <a:srgbClr val="963B2F"/>
      </a:accent2>
      <a:accent3>
        <a:srgbClr val="E46D41"/>
      </a:accent3>
      <a:accent4>
        <a:srgbClr val="FDB735"/>
      </a:accent4>
      <a:accent5>
        <a:srgbClr val="EEDBAC"/>
      </a:accent5>
      <a:accent6>
        <a:srgbClr val="C7C7C7"/>
      </a:accent6>
      <a:hlink>
        <a:srgbClr val="0000FF"/>
      </a:hlink>
      <a:folHlink>
        <a:srgbClr val="FF00FF"/>
      </a:folHlink>
    </a:clrScheme>
    <a:fontScheme name="FAU - Philosophische Fakultät und Fachbereich Theologi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FAU - Philosophische Fakultät und Fachbereich Theologi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179999" tIns="179999" rIns="179999" bIns="17999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39576C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FAU - Philosophische Fakultät und Fachbereich Theologie">
  <a:themeElements>
    <a:clrScheme name="FAU - Philosophische Fakultät und Fachbereich Theologi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F7F7F"/>
      </a:accent1>
      <a:accent2>
        <a:srgbClr val="963B2F"/>
      </a:accent2>
      <a:accent3>
        <a:srgbClr val="E46D41"/>
      </a:accent3>
      <a:accent4>
        <a:srgbClr val="FDB735"/>
      </a:accent4>
      <a:accent5>
        <a:srgbClr val="EEDBAC"/>
      </a:accent5>
      <a:accent6>
        <a:srgbClr val="C7C7C7"/>
      </a:accent6>
      <a:hlink>
        <a:srgbClr val="0000FF"/>
      </a:hlink>
      <a:folHlink>
        <a:srgbClr val="FF00FF"/>
      </a:folHlink>
    </a:clrScheme>
    <a:fontScheme name="FAU - Philosophische Fakultät und Fachbereich Theologi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FAU - Philosophische Fakultät und Fachbereich Theologi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179999" tIns="179999" rIns="179999" bIns="17999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39576C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