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4.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 id="2147483709" r:id="rId2"/>
    <p:sldMasterId id="2147483729" r:id="rId3"/>
    <p:sldMasterId id="2147483745" r:id="rId4"/>
    <p:sldMasterId id="2147483765" r:id="rId5"/>
  </p:sldMasterIdLst>
  <p:notesMasterIdLst>
    <p:notesMasterId r:id="rId18"/>
  </p:notesMasterIdLst>
  <p:handoutMasterIdLst>
    <p:handoutMasterId r:id="rId19"/>
  </p:handoutMasterIdLst>
  <p:sldIdLst>
    <p:sldId id="316" r:id="rId6"/>
    <p:sldId id="318" r:id="rId7"/>
    <p:sldId id="319" r:id="rId8"/>
    <p:sldId id="320" r:id="rId9"/>
    <p:sldId id="321" r:id="rId10"/>
    <p:sldId id="325" r:id="rId11"/>
    <p:sldId id="326" r:id="rId12"/>
    <p:sldId id="323" r:id="rId13"/>
    <p:sldId id="327" r:id="rId14"/>
    <p:sldId id="328" r:id="rId15"/>
    <p:sldId id="329" r:id="rId16"/>
    <p:sldId id="317" r:id="rId17"/>
  </p:sldIdLst>
  <p:sldSz cx="6858000" cy="51435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orient="horz" pos="599" userDrawn="1">
          <p15:clr>
            <a:srgbClr val="A4A3A4"/>
          </p15:clr>
        </p15:guide>
        <p15:guide id="3" pos="2160" userDrawn="1">
          <p15:clr>
            <a:srgbClr val="A4A3A4"/>
          </p15:clr>
        </p15:guide>
        <p15:guide id="4" pos="4202" userDrawn="1">
          <p15:clr>
            <a:srgbClr val="A4A3A4"/>
          </p15:clr>
        </p15:guide>
        <p15:guide id="5" pos="119"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DBDC"/>
    <a:srgbClr val="001D34"/>
    <a:srgbClr val="00A9CE"/>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6957" autoAdjust="0"/>
  </p:normalViewPr>
  <p:slideViewPr>
    <p:cSldViewPr showGuides="1">
      <p:cViewPr varScale="1">
        <p:scale>
          <a:sx n="131" d="100"/>
          <a:sy n="131" d="100"/>
        </p:scale>
        <p:origin x="1962" y="114"/>
      </p:cViewPr>
      <p:guideLst>
        <p:guide orient="horz" pos="1620"/>
        <p:guide orient="horz" pos="599"/>
        <p:guide pos="2160"/>
        <p:guide pos="4202"/>
        <p:guide pos="11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121" d="100"/>
          <a:sy n="121" d="100"/>
        </p:scale>
        <p:origin x="4938"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diagrams/_rels/data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diagrams/_rels/data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diagrams/_rels/data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diagrams/_rels/data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BD125B-A813-47AA-A403-4B1DD41625C1}"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AU"/>
        </a:p>
      </dgm:t>
    </dgm:pt>
    <dgm:pt modelId="{8BCD5BCF-5A85-4204-81F5-EC5E4CF25E3B}">
      <dgm:prSet phldrT="[Text]"/>
      <dgm:spPr/>
      <dgm:t>
        <a:bodyPr/>
        <a:lstStyle/>
        <a:p>
          <a:r>
            <a:rPr lang="en-AU" dirty="0"/>
            <a:t>Giving children the best start in life</a:t>
          </a:r>
        </a:p>
      </dgm:t>
    </dgm:pt>
    <dgm:pt modelId="{C52D4DA0-5771-42AA-84BC-D7F908D0E986}" type="parTrans" cxnId="{2CD0F44D-32A7-4610-A45C-0E2520D84CA3}">
      <dgm:prSet/>
      <dgm:spPr/>
      <dgm:t>
        <a:bodyPr/>
        <a:lstStyle/>
        <a:p>
          <a:endParaRPr lang="en-AU"/>
        </a:p>
      </dgm:t>
    </dgm:pt>
    <dgm:pt modelId="{4CCE21D8-5216-4695-8852-48A8E3B51018}" type="sibTrans" cxnId="{2CD0F44D-32A7-4610-A45C-0E2520D84CA3}">
      <dgm:prSet/>
      <dgm:spPr/>
      <dgm:t>
        <a:bodyPr/>
        <a:lstStyle/>
        <a:p>
          <a:endParaRPr lang="en-AU"/>
        </a:p>
      </dgm:t>
    </dgm:pt>
    <dgm:pt modelId="{750EB966-0848-4F5F-914D-7040931ABA81}">
      <dgm:prSet phldrT="[Text]"/>
      <dgm:spPr/>
      <dgm:t>
        <a:bodyPr/>
        <a:lstStyle/>
        <a:p>
          <a:r>
            <a:rPr lang="en-AU" dirty="0"/>
            <a:t>Impacts careers and livelihoods</a:t>
          </a:r>
        </a:p>
      </dgm:t>
    </dgm:pt>
    <dgm:pt modelId="{CC43C44D-B221-492C-B6C9-39F37A58F78E}" type="parTrans" cxnId="{90184DFA-D192-47CF-8F9E-BDC4B7A04204}">
      <dgm:prSet/>
      <dgm:spPr/>
      <dgm:t>
        <a:bodyPr/>
        <a:lstStyle/>
        <a:p>
          <a:endParaRPr lang="en-AU"/>
        </a:p>
      </dgm:t>
    </dgm:pt>
    <dgm:pt modelId="{66C2C468-4277-41DE-A47B-5CF22DB5BB4A}" type="sibTrans" cxnId="{90184DFA-D192-47CF-8F9E-BDC4B7A04204}">
      <dgm:prSet/>
      <dgm:spPr/>
      <dgm:t>
        <a:bodyPr/>
        <a:lstStyle/>
        <a:p>
          <a:endParaRPr lang="en-AU"/>
        </a:p>
      </dgm:t>
    </dgm:pt>
    <dgm:pt modelId="{1A5BB76F-5501-4492-A463-64CF813927E3}">
      <dgm:prSet phldrT="[Text]"/>
      <dgm:spPr/>
      <dgm:t>
        <a:bodyPr/>
        <a:lstStyle/>
        <a:p>
          <a:r>
            <a:rPr lang="en-AU" dirty="0"/>
            <a:t>Stakeholder and expert consultation</a:t>
          </a:r>
        </a:p>
      </dgm:t>
    </dgm:pt>
    <dgm:pt modelId="{5BAB1E76-CCD8-444A-B76E-D369437136F5}" type="parTrans" cxnId="{B8F0AACC-DF33-4E6B-9048-557B2957E720}">
      <dgm:prSet/>
      <dgm:spPr/>
      <dgm:t>
        <a:bodyPr/>
        <a:lstStyle/>
        <a:p>
          <a:endParaRPr lang="en-AU"/>
        </a:p>
      </dgm:t>
    </dgm:pt>
    <dgm:pt modelId="{4114799A-37AD-4163-AACE-19336C0F4DA3}" type="sibTrans" cxnId="{B8F0AACC-DF33-4E6B-9048-557B2957E720}">
      <dgm:prSet/>
      <dgm:spPr/>
      <dgm:t>
        <a:bodyPr/>
        <a:lstStyle/>
        <a:p>
          <a:endParaRPr lang="en-AU"/>
        </a:p>
      </dgm:t>
    </dgm:pt>
    <dgm:pt modelId="{ACC9C220-5267-4037-8207-B9673950CA91}" type="pres">
      <dgm:prSet presAssocID="{CBBD125B-A813-47AA-A403-4B1DD41625C1}" presName="Name0" presStyleCnt="0">
        <dgm:presLayoutVars>
          <dgm:dir/>
          <dgm:resizeHandles val="exact"/>
        </dgm:presLayoutVars>
      </dgm:prSet>
      <dgm:spPr/>
    </dgm:pt>
    <dgm:pt modelId="{397F10FB-5B2E-4923-8A17-DCD04F0C5E5E}" type="pres">
      <dgm:prSet presAssocID="{8BCD5BCF-5A85-4204-81F5-EC5E4CF25E3B}" presName="compNode" presStyleCnt="0"/>
      <dgm:spPr/>
    </dgm:pt>
    <dgm:pt modelId="{BC5A3597-BED8-4261-B58C-8FD846603425}" type="pres">
      <dgm:prSet presAssocID="{8BCD5BCF-5A85-4204-81F5-EC5E4CF25E3B}" presName="pict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1000" b="-1000"/>
          </a:stretch>
        </a:blipFill>
      </dgm:spPr>
    </dgm:pt>
    <dgm:pt modelId="{55774F04-E193-466E-A039-9781701B5FA9}" type="pres">
      <dgm:prSet presAssocID="{8BCD5BCF-5A85-4204-81F5-EC5E4CF25E3B}" presName="textRect" presStyleLbl="revTx" presStyleIdx="0" presStyleCnt="3">
        <dgm:presLayoutVars>
          <dgm:bulletEnabled val="1"/>
        </dgm:presLayoutVars>
      </dgm:prSet>
      <dgm:spPr/>
    </dgm:pt>
    <dgm:pt modelId="{A109D219-39FE-4F0B-87AF-B30448E93402}" type="pres">
      <dgm:prSet presAssocID="{4CCE21D8-5216-4695-8852-48A8E3B51018}" presName="sibTrans" presStyleLbl="sibTrans2D1" presStyleIdx="0" presStyleCnt="0"/>
      <dgm:spPr/>
    </dgm:pt>
    <dgm:pt modelId="{A3DC86CA-FAA1-45C0-89E1-338E943E829F}" type="pres">
      <dgm:prSet presAssocID="{750EB966-0848-4F5F-914D-7040931ABA81}" presName="compNode" presStyleCnt="0"/>
      <dgm:spPr/>
    </dgm:pt>
    <dgm:pt modelId="{8649B441-45F5-4089-A7AE-CF370FAEE991}" type="pres">
      <dgm:prSet presAssocID="{750EB966-0848-4F5F-914D-7040931ABA81}" presName="pictRect" presStyleLbl="nod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dgm:spPr>
    </dgm:pt>
    <dgm:pt modelId="{CDC219DB-2BAE-4731-8143-58CE57FAC46D}" type="pres">
      <dgm:prSet presAssocID="{750EB966-0848-4F5F-914D-7040931ABA81}" presName="textRect" presStyleLbl="revTx" presStyleIdx="1" presStyleCnt="3">
        <dgm:presLayoutVars>
          <dgm:bulletEnabled val="1"/>
        </dgm:presLayoutVars>
      </dgm:prSet>
      <dgm:spPr/>
    </dgm:pt>
    <dgm:pt modelId="{09B9191E-AFB7-436A-88E2-361C9B3563A5}" type="pres">
      <dgm:prSet presAssocID="{66C2C468-4277-41DE-A47B-5CF22DB5BB4A}" presName="sibTrans" presStyleLbl="sibTrans2D1" presStyleIdx="0" presStyleCnt="0"/>
      <dgm:spPr/>
    </dgm:pt>
    <dgm:pt modelId="{B4CDB650-CC0B-4B74-85D6-EBCEC4500766}" type="pres">
      <dgm:prSet presAssocID="{1A5BB76F-5501-4492-A463-64CF813927E3}" presName="compNode" presStyleCnt="0"/>
      <dgm:spPr/>
    </dgm:pt>
    <dgm:pt modelId="{31DD7267-DA69-492A-A38D-69DDD95922C0}" type="pres">
      <dgm:prSet presAssocID="{1A5BB76F-5501-4492-A463-64CF813927E3}" presName="pictRect" presStyleLbl="nod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dgm:spPr>
    </dgm:pt>
    <dgm:pt modelId="{FD5D49D9-EF3C-464D-A238-56192EBB3C1E}" type="pres">
      <dgm:prSet presAssocID="{1A5BB76F-5501-4492-A463-64CF813927E3}" presName="textRect" presStyleLbl="revTx" presStyleIdx="2" presStyleCnt="3">
        <dgm:presLayoutVars>
          <dgm:bulletEnabled val="1"/>
        </dgm:presLayoutVars>
      </dgm:prSet>
      <dgm:spPr/>
    </dgm:pt>
  </dgm:ptLst>
  <dgm:cxnLst>
    <dgm:cxn modelId="{9673975E-A632-40B6-9178-4A25E337A8C1}" type="presOf" srcId="{4CCE21D8-5216-4695-8852-48A8E3B51018}" destId="{A109D219-39FE-4F0B-87AF-B30448E93402}" srcOrd="0" destOrd="0" presId="urn:microsoft.com/office/officeart/2005/8/layout/pList1"/>
    <dgm:cxn modelId="{1E1C695F-2B80-40C0-9A41-36F72F58FE12}" type="presOf" srcId="{8BCD5BCF-5A85-4204-81F5-EC5E4CF25E3B}" destId="{55774F04-E193-466E-A039-9781701B5FA9}" srcOrd="0" destOrd="0" presId="urn:microsoft.com/office/officeart/2005/8/layout/pList1"/>
    <dgm:cxn modelId="{332B9E42-ECC6-450A-91C0-CE999C3EDE52}" type="presOf" srcId="{750EB966-0848-4F5F-914D-7040931ABA81}" destId="{CDC219DB-2BAE-4731-8143-58CE57FAC46D}" srcOrd="0" destOrd="0" presId="urn:microsoft.com/office/officeart/2005/8/layout/pList1"/>
    <dgm:cxn modelId="{2CD0F44D-32A7-4610-A45C-0E2520D84CA3}" srcId="{CBBD125B-A813-47AA-A403-4B1DD41625C1}" destId="{8BCD5BCF-5A85-4204-81F5-EC5E4CF25E3B}" srcOrd="0" destOrd="0" parTransId="{C52D4DA0-5771-42AA-84BC-D7F908D0E986}" sibTransId="{4CCE21D8-5216-4695-8852-48A8E3B51018}"/>
    <dgm:cxn modelId="{07A3846F-9779-4198-BCFE-764DFE261508}" type="presOf" srcId="{66C2C468-4277-41DE-A47B-5CF22DB5BB4A}" destId="{09B9191E-AFB7-436A-88E2-361C9B3563A5}" srcOrd="0" destOrd="0" presId="urn:microsoft.com/office/officeart/2005/8/layout/pList1"/>
    <dgm:cxn modelId="{A74A3DA0-F36B-4A53-B093-AA9FE5C536C8}" type="presOf" srcId="{1A5BB76F-5501-4492-A463-64CF813927E3}" destId="{FD5D49D9-EF3C-464D-A238-56192EBB3C1E}" srcOrd="0" destOrd="0" presId="urn:microsoft.com/office/officeart/2005/8/layout/pList1"/>
    <dgm:cxn modelId="{54981DC7-93EF-40C9-9364-A149640E859B}" type="presOf" srcId="{CBBD125B-A813-47AA-A403-4B1DD41625C1}" destId="{ACC9C220-5267-4037-8207-B9673950CA91}" srcOrd="0" destOrd="0" presId="urn:microsoft.com/office/officeart/2005/8/layout/pList1"/>
    <dgm:cxn modelId="{B8F0AACC-DF33-4E6B-9048-557B2957E720}" srcId="{CBBD125B-A813-47AA-A403-4B1DD41625C1}" destId="{1A5BB76F-5501-4492-A463-64CF813927E3}" srcOrd="2" destOrd="0" parTransId="{5BAB1E76-CCD8-444A-B76E-D369437136F5}" sibTransId="{4114799A-37AD-4163-AACE-19336C0F4DA3}"/>
    <dgm:cxn modelId="{90184DFA-D192-47CF-8F9E-BDC4B7A04204}" srcId="{CBBD125B-A813-47AA-A403-4B1DD41625C1}" destId="{750EB966-0848-4F5F-914D-7040931ABA81}" srcOrd="1" destOrd="0" parTransId="{CC43C44D-B221-492C-B6C9-39F37A58F78E}" sibTransId="{66C2C468-4277-41DE-A47B-5CF22DB5BB4A}"/>
    <dgm:cxn modelId="{3DB943F0-ECE8-4BBB-8816-6A87C6C13160}" type="presParOf" srcId="{ACC9C220-5267-4037-8207-B9673950CA91}" destId="{397F10FB-5B2E-4923-8A17-DCD04F0C5E5E}" srcOrd="0" destOrd="0" presId="urn:microsoft.com/office/officeart/2005/8/layout/pList1"/>
    <dgm:cxn modelId="{863887B6-E765-4495-BAC5-A216601F726E}" type="presParOf" srcId="{397F10FB-5B2E-4923-8A17-DCD04F0C5E5E}" destId="{BC5A3597-BED8-4261-B58C-8FD846603425}" srcOrd="0" destOrd="0" presId="urn:microsoft.com/office/officeart/2005/8/layout/pList1"/>
    <dgm:cxn modelId="{C57CD71B-3E97-4043-8ED4-AEB8DDB634AC}" type="presParOf" srcId="{397F10FB-5B2E-4923-8A17-DCD04F0C5E5E}" destId="{55774F04-E193-466E-A039-9781701B5FA9}" srcOrd="1" destOrd="0" presId="urn:microsoft.com/office/officeart/2005/8/layout/pList1"/>
    <dgm:cxn modelId="{304B7839-45F1-48EC-AC30-8663A9F2C327}" type="presParOf" srcId="{ACC9C220-5267-4037-8207-B9673950CA91}" destId="{A109D219-39FE-4F0B-87AF-B30448E93402}" srcOrd="1" destOrd="0" presId="urn:microsoft.com/office/officeart/2005/8/layout/pList1"/>
    <dgm:cxn modelId="{31311C38-10BA-4833-B3A9-A905B984B1FA}" type="presParOf" srcId="{ACC9C220-5267-4037-8207-B9673950CA91}" destId="{A3DC86CA-FAA1-45C0-89E1-338E943E829F}" srcOrd="2" destOrd="0" presId="urn:microsoft.com/office/officeart/2005/8/layout/pList1"/>
    <dgm:cxn modelId="{17579F78-7F5D-4E9B-9C5C-D91D07FB9135}" type="presParOf" srcId="{A3DC86CA-FAA1-45C0-89E1-338E943E829F}" destId="{8649B441-45F5-4089-A7AE-CF370FAEE991}" srcOrd="0" destOrd="0" presId="urn:microsoft.com/office/officeart/2005/8/layout/pList1"/>
    <dgm:cxn modelId="{5BFFE6AA-3FA0-424F-839B-6A10A66A5052}" type="presParOf" srcId="{A3DC86CA-FAA1-45C0-89E1-338E943E829F}" destId="{CDC219DB-2BAE-4731-8143-58CE57FAC46D}" srcOrd="1" destOrd="0" presId="urn:microsoft.com/office/officeart/2005/8/layout/pList1"/>
    <dgm:cxn modelId="{B03239FD-B507-4B13-BE38-A19B7738EC9D}" type="presParOf" srcId="{ACC9C220-5267-4037-8207-B9673950CA91}" destId="{09B9191E-AFB7-436A-88E2-361C9B3563A5}" srcOrd="3" destOrd="0" presId="urn:microsoft.com/office/officeart/2005/8/layout/pList1"/>
    <dgm:cxn modelId="{0D371487-EF24-4555-9987-011034DC95C0}" type="presParOf" srcId="{ACC9C220-5267-4037-8207-B9673950CA91}" destId="{B4CDB650-CC0B-4B74-85D6-EBCEC4500766}" srcOrd="4" destOrd="0" presId="urn:microsoft.com/office/officeart/2005/8/layout/pList1"/>
    <dgm:cxn modelId="{6F8183E4-238B-4B77-AA67-12D3969CF96E}" type="presParOf" srcId="{B4CDB650-CC0B-4B74-85D6-EBCEC4500766}" destId="{31DD7267-DA69-492A-A38D-69DDD95922C0}" srcOrd="0" destOrd="0" presId="urn:microsoft.com/office/officeart/2005/8/layout/pList1"/>
    <dgm:cxn modelId="{807EA5B2-2782-4583-B069-533163789054}" type="presParOf" srcId="{B4CDB650-CC0B-4B74-85D6-EBCEC4500766}" destId="{FD5D49D9-EF3C-464D-A238-56192EBB3C1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BD125B-A813-47AA-A403-4B1DD41625C1}"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AU"/>
        </a:p>
      </dgm:t>
    </dgm:pt>
    <dgm:pt modelId="{8BCD5BCF-5A85-4204-81F5-EC5E4CF25E3B}">
      <dgm:prSet phldrT="[Text]"/>
      <dgm:spPr/>
      <dgm:t>
        <a:bodyPr/>
        <a:lstStyle/>
        <a:p>
          <a:r>
            <a:rPr lang="en-AU" dirty="0"/>
            <a:t>Evidence-based public policy</a:t>
          </a:r>
        </a:p>
      </dgm:t>
    </dgm:pt>
    <dgm:pt modelId="{C52D4DA0-5771-42AA-84BC-D7F908D0E986}" type="parTrans" cxnId="{2CD0F44D-32A7-4610-A45C-0E2520D84CA3}">
      <dgm:prSet/>
      <dgm:spPr/>
      <dgm:t>
        <a:bodyPr/>
        <a:lstStyle/>
        <a:p>
          <a:endParaRPr lang="en-AU"/>
        </a:p>
      </dgm:t>
    </dgm:pt>
    <dgm:pt modelId="{4CCE21D8-5216-4695-8852-48A8E3B51018}" type="sibTrans" cxnId="{2CD0F44D-32A7-4610-A45C-0E2520D84CA3}">
      <dgm:prSet/>
      <dgm:spPr/>
      <dgm:t>
        <a:bodyPr/>
        <a:lstStyle/>
        <a:p>
          <a:endParaRPr lang="en-AU"/>
        </a:p>
      </dgm:t>
    </dgm:pt>
    <dgm:pt modelId="{1A5BB76F-5501-4492-A463-64CF813927E3}">
      <dgm:prSet phldrT="[Text]"/>
      <dgm:spPr/>
      <dgm:t>
        <a:bodyPr/>
        <a:lstStyle/>
        <a:p>
          <a:r>
            <a:rPr lang="en-AU" dirty="0"/>
            <a:t>Accessibility to digital solutions</a:t>
          </a:r>
        </a:p>
      </dgm:t>
    </dgm:pt>
    <dgm:pt modelId="{5BAB1E76-CCD8-444A-B76E-D369437136F5}" type="parTrans" cxnId="{B8F0AACC-DF33-4E6B-9048-557B2957E720}">
      <dgm:prSet/>
      <dgm:spPr/>
      <dgm:t>
        <a:bodyPr/>
        <a:lstStyle/>
        <a:p>
          <a:endParaRPr lang="en-AU"/>
        </a:p>
      </dgm:t>
    </dgm:pt>
    <dgm:pt modelId="{4114799A-37AD-4163-AACE-19336C0F4DA3}" type="sibTrans" cxnId="{B8F0AACC-DF33-4E6B-9048-557B2957E720}">
      <dgm:prSet/>
      <dgm:spPr/>
      <dgm:t>
        <a:bodyPr/>
        <a:lstStyle/>
        <a:p>
          <a:endParaRPr lang="en-AU"/>
        </a:p>
      </dgm:t>
    </dgm:pt>
    <dgm:pt modelId="{83FBD0DA-5899-450D-A61F-B003FC53CA4C}">
      <dgm:prSet phldrT="[Text]"/>
      <dgm:spPr/>
      <dgm:t>
        <a:bodyPr/>
        <a:lstStyle/>
        <a:p>
          <a:r>
            <a:rPr lang="en-AU"/>
            <a:t>Linked </a:t>
          </a:r>
          <a:r>
            <a:rPr lang="en-AU" dirty="0"/>
            <a:t>administrative data sets</a:t>
          </a:r>
        </a:p>
      </dgm:t>
    </dgm:pt>
    <dgm:pt modelId="{99700AB7-C56F-44B9-BF8A-98FAE66BF4A6}" type="parTrans" cxnId="{01A64158-5EF8-49D3-A489-E9404FE64AEB}">
      <dgm:prSet/>
      <dgm:spPr/>
      <dgm:t>
        <a:bodyPr/>
        <a:lstStyle/>
        <a:p>
          <a:endParaRPr lang="en-AU"/>
        </a:p>
      </dgm:t>
    </dgm:pt>
    <dgm:pt modelId="{88B05C92-2C51-4E7F-A05A-5A63807C8248}" type="sibTrans" cxnId="{01A64158-5EF8-49D3-A489-E9404FE64AEB}">
      <dgm:prSet/>
      <dgm:spPr/>
      <dgm:t>
        <a:bodyPr/>
        <a:lstStyle/>
        <a:p>
          <a:endParaRPr lang="en-AU"/>
        </a:p>
      </dgm:t>
    </dgm:pt>
    <dgm:pt modelId="{ACC9C220-5267-4037-8207-B9673950CA91}" type="pres">
      <dgm:prSet presAssocID="{CBBD125B-A813-47AA-A403-4B1DD41625C1}" presName="Name0" presStyleCnt="0">
        <dgm:presLayoutVars>
          <dgm:dir/>
          <dgm:resizeHandles val="exact"/>
        </dgm:presLayoutVars>
      </dgm:prSet>
      <dgm:spPr/>
    </dgm:pt>
    <dgm:pt modelId="{397F10FB-5B2E-4923-8A17-DCD04F0C5E5E}" type="pres">
      <dgm:prSet presAssocID="{8BCD5BCF-5A85-4204-81F5-EC5E4CF25E3B}" presName="compNode" presStyleCnt="0"/>
      <dgm:spPr/>
    </dgm:pt>
    <dgm:pt modelId="{BC5A3597-BED8-4261-B58C-8FD846603425}" type="pres">
      <dgm:prSet presAssocID="{8BCD5BCF-5A85-4204-81F5-EC5E4CF25E3B}" presName="pict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dgm:spPr>
    </dgm:pt>
    <dgm:pt modelId="{55774F04-E193-466E-A039-9781701B5FA9}" type="pres">
      <dgm:prSet presAssocID="{8BCD5BCF-5A85-4204-81F5-EC5E4CF25E3B}" presName="textRect" presStyleLbl="revTx" presStyleIdx="0" presStyleCnt="3">
        <dgm:presLayoutVars>
          <dgm:bulletEnabled val="1"/>
        </dgm:presLayoutVars>
      </dgm:prSet>
      <dgm:spPr/>
    </dgm:pt>
    <dgm:pt modelId="{A109D219-39FE-4F0B-87AF-B30448E93402}" type="pres">
      <dgm:prSet presAssocID="{4CCE21D8-5216-4695-8852-48A8E3B51018}" presName="sibTrans" presStyleLbl="sibTrans2D1" presStyleIdx="0" presStyleCnt="0"/>
      <dgm:spPr/>
    </dgm:pt>
    <dgm:pt modelId="{31357CB5-7FAA-4B77-BEE4-08A5467F44E4}" type="pres">
      <dgm:prSet presAssocID="{83FBD0DA-5899-450D-A61F-B003FC53CA4C}" presName="compNode" presStyleCnt="0"/>
      <dgm:spPr/>
    </dgm:pt>
    <dgm:pt modelId="{4B5308A2-9852-4D6A-A79C-DB55A490C579}" type="pres">
      <dgm:prSet presAssocID="{83FBD0DA-5899-450D-A61F-B003FC53CA4C}" presName="pictRect" presStyleLbl="nod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dgm:spPr>
    </dgm:pt>
    <dgm:pt modelId="{0FCEB88C-F9B4-47AF-B69E-8DEB9AE70879}" type="pres">
      <dgm:prSet presAssocID="{83FBD0DA-5899-450D-A61F-B003FC53CA4C}" presName="textRect" presStyleLbl="revTx" presStyleIdx="1" presStyleCnt="3">
        <dgm:presLayoutVars>
          <dgm:bulletEnabled val="1"/>
        </dgm:presLayoutVars>
      </dgm:prSet>
      <dgm:spPr/>
    </dgm:pt>
    <dgm:pt modelId="{418C69D9-C460-4B9E-993D-EB77FFA44AF4}" type="pres">
      <dgm:prSet presAssocID="{88B05C92-2C51-4E7F-A05A-5A63807C8248}" presName="sibTrans" presStyleLbl="sibTrans2D1" presStyleIdx="0" presStyleCnt="0"/>
      <dgm:spPr/>
    </dgm:pt>
    <dgm:pt modelId="{B4CDB650-CC0B-4B74-85D6-EBCEC4500766}" type="pres">
      <dgm:prSet presAssocID="{1A5BB76F-5501-4492-A463-64CF813927E3}" presName="compNode" presStyleCnt="0"/>
      <dgm:spPr/>
    </dgm:pt>
    <dgm:pt modelId="{31DD7267-DA69-492A-A38D-69DDD95922C0}" type="pres">
      <dgm:prSet presAssocID="{1A5BB76F-5501-4492-A463-64CF813927E3}" presName="pictRect" presStyleLbl="nod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dgm:spPr>
    </dgm:pt>
    <dgm:pt modelId="{FD5D49D9-EF3C-464D-A238-56192EBB3C1E}" type="pres">
      <dgm:prSet presAssocID="{1A5BB76F-5501-4492-A463-64CF813927E3}" presName="textRect" presStyleLbl="revTx" presStyleIdx="2" presStyleCnt="3">
        <dgm:presLayoutVars>
          <dgm:bulletEnabled val="1"/>
        </dgm:presLayoutVars>
      </dgm:prSet>
      <dgm:spPr/>
    </dgm:pt>
  </dgm:ptLst>
  <dgm:cxnLst>
    <dgm:cxn modelId="{9673975E-A632-40B6-9178-4A25E337A8C1}" type="presOf" srcId="{4CCE21D8-5216-4695-8852-48A8E3B51018}" destId="{A109D219-39FE-4F0B-87AF-B30448E93402}" srcOrd="0" destOrd="0" presId="urn:microsoft.com/office/officeart/2005/8/layout/pList1"/>
    <dgm:cxn modelId="{1E1C695F-2B80-40C0-9A41-36F72F58FE12}" type="presOf" srcId="{8BCD5BCF-5A85-4204-81F5-EC5E4CF25E3B}" destId="{55774F04-E193-466E-A039-9781701B5FA9}" srcOrd="0" destOrd="0" presId="urn:microsoft.com/office/officeart/2005/8/layout/pList1"/>
    <dgm:cxn modelId="{2CD0F44D-32A7-4610-A45C-0E2520D84CA3}" srcId="{CBBD125B-A813-47AA-A403-4B1DD41625C1}" destId="{8BCD5BCF-5A85-4204-81F5-EC5E4CF25E3B}" srcOrd="0" destOrd="0" parTransId="{C52D4DA0-5771-42AA-84BC-D7F908D0E986}" sibTransId="{4CCE21D8-5216-4695-8852-48A8E3B51018}"/>
    <dgm:cxn modelId="{01A64158-5EF8-49D3-A489-E9404FE64AEB}" srcId="{CBBD125B-A813-47AA-A403-4B1DD41625C1}" destId="{83FBD0DA-5899-450D-A61F-B003FC53CA4C}" srcOrd="1" destOrd="0" parTransId="{99700AB7-C56F-44B9-BF8A-98FAE66BF4A6}" sibTransId="{88B05C92-2C51-4E7F-A05A-5A63807C8248}"/>
    <dgm:cxn modelId="{A74A3DA0-F36B-4A53-B093-AA9FE5C536C8}" type="presOf" srcId="{1A5BB76F-5501-4492-A463-64CF813927E3}" destId="{FD5D49D9-EF3C-464D-A238-56192EBB3C1E}" srcOrd="0" destOrd="0" presId="urn:microsoft.com/office/officeart/2005/8/layout/pList1"/>
    <dgm:cxn modelId="{72BB69E3-061A-4D1E-B454-07AA60E189CD}" type="presOf" srcId="{83FBD0DA-5899-450D-A61F-B003FC53CA4C}" destId="{0FCEB88C-F9B4-47AF-B69E-8DEB9AE70879}" srcOrd="0" destOrd="0" presId="urn:microsoft.com/office/officeart/2005/8/layout/pList1"/>
    <dgm:cxn modelId="{4A247FE4-1383-487F-8102-6CF749695C09}" type="presOf" srcId="{88B05C92-2C51-4E7F-A05A-5A63807C8248}" destId="{418C69D9-C460-4B9E-993D-EB77FFA44AF4}" srcOrd="0" destOrd="0" presId="urn:microsoft.com/office/officeart/2005/8/layout/pList1"/>
    <dgm:cxn modelId="{54981DC7-93EF-40C9-9364-A149640E859B}" type="presOf" srcId="{CBBD125B-A813-47AA-A403-4B1DD41625C1}" destId="{ACC9C220-5267-4037-8207-B9673950CA91}" srcOrd="0" destOrd="0" presId="urn:microsoft.com/office/officeart/2005/8/layout/pList1"/>
    <dgm:cxn modelId="{B8F0AACC-DF33-4E6B-9048-557B2957E720}" srcId="{CBBD125B-A813-47AA-A403-4B1DD41625C1}" destId="{1A5BB76F-5501-4492-A463-64CF813927E3}" srcOrd="2" destOrd="0" parTransId="{5BAB1E76-CCD8-444A-B76E-D369437136F5}" sibTransId="{4114799A-37AD-4163-AACE-19336C0F4DA3}"/>
    <dgm:cxn modelId="{3DB943F0-ECE8-4BBB-8816-6A87C6C13160}" type="presParOf" srcId="{ACC9C220-5267-4037-8207-B9673950CA91}" destId="{397F10FB-5B2E-4923-8A17-DCD04F0C5E5E}" srcOrd="0" destOrd="0" presId="urn:microsoft.com/office/officeart/2005/8/layout/pList1"/>
    <dgm:cxn modelId="{863887B6-E765-4495-BAC5-A216601F726E}" type="presParOf" srcId="{397F10FB-5B2E-4923-8A17-DCD04F0C5E5E}" destId="{BC5A3597-BED8-4261-B58C-8FD846603425}" srcOrd="0" destOrd="0" presId="urn:microsoft.com/office/officeart/2005/8/layout/pList1"/>
    <dgm:cxn modelId="{C57CD71B-3E97-4043-8ED4-AEB8DDB634AC}" type="presParOf" srcId="{397F10FB-5B2E-4923-8A17-DCD04F0C5E5E}" destId="{55774F04-E193-466E-A039-9781701B5FA9}" srcOrd="1" destOrd="0" presId="urn:microsoft.com/office/officeart/2005/8/layout/pList1"/>
    <dgm:cxn modelId="{304B7839-45F1-48EC-AC30-8663A9F2C327}" type="presParOf" srcId="{ACC9C220-5267-4037-8207-B9673950CA91}" destId="{A109D219-39FE-4F0B-87AF-B30448E93402}" srcOrd="1" destOrd="0" presId="urn:microsoft.com/office/officeart/2005/8/layout/pList1"/>
    <dgm:cxn modelId="{D4A7C032-8D27-4ACB-87E9-77D648BF1860}" type="presParOf" srcId="{ACC9C220-5267-4037-8207-B9673950CA91}" destId="{31357CB5-7FAA-4B77-BEE4-08A5467F44E4}" srcOrd="2" destOrd="0" presId="urn:microsoft.com/office/officeart/2005/8/layout/pList1"/>
    <dgm:cxn modelId="{BF6017C3-0CDD-4491-8B3F-A845FC66D304}" type="presParOf" srcId="{31357CB5-7FAA-4B77-BEE4-08A5467F44E4}" destId="{4B5308A2-9852-4D6A-A79C-DB55A490C579}" srcOrd="0" destOrd="0" presId="urn:microsoft.com/office/officeart/2005/8/layout/pList1"/>
    <dgm:cxn modelId="{46D88401-D38B-40C2-899D-FC2066B9ACEC}" type="presParOf" srcId="{31357CB5-7FAA-4B77-BEE4-08A5467F44E4}" destId="{0FCEB88C-F9B4-47AF-B69E-8DEB9AE70879}" srcOrd="1" destOrd="0" presId="urn:microsoft.com/office/officeart/2005/8/layout/pList1"/>
    <dgm:cxn modelId="{E6296F77-E7B9-4F75-A433-5DAD8FA6D14D}" type="presParOf" srcId="{ACC9C220-5267-4037-8207-B9673950CA91}" destId="{418C69D9-C460-4B9E-993D-EB77FFA44AF4}" srcOrd="3" destOrd="0" presId="urn:microsoft.com/office/officeart/2005/8/layout/pList1"/>
    <dgm:cxn modelId="{0D371487-EF24-4555-9987-011034DC95C0}" type="presParOf" srcId="{ACC9C220-5267-4037-8207-B9673950CA91}" destId="{B4CDB650-CC0B-4B74-85D6-EBCEC4500766}" srcOrd="4" destOrd="0" presId="urn:microsoft.com/office/officeart/2005/8/layout/pList1"/>
    <dgm:cxn modelId="{6F8183E4-238B-4B77-AA67-12D3969CF96E}" type="presParOf" srcId="{B4CDB650-CC0B-4B74-85D6-EBCEC4500766}" destId="{31DD7267-DA69-492A-A38D-69DDD95922C0}" srcOrd="0" destOrd="0" presId="urn:microsoft.com/office/officeart/2005/8/layout/pList1"/>
    <dgm:cxn modelId="{807EA5B2-2782-4583-B069-533163789054}" type="presParOf" srcId="{B4CDB650-CC0B-4B74-85D6-EBCEC4500766}" destId="{FD5D49D9-EF3C-464D-A238-56192EBB3C1E}"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491C43-4D4C-4DF9-A472-4030A0FF504C}"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AU"/>
        </a:p>
      </dgm:t>
    </dgm:pt>
    <dgm:pt modelId="{3301CBE7-6907-4F46-AEC6-FCE5E96A96D7}">
      <dgm:prSet phldrT="[Text]"/>
      <dgm:spPr/>
      <dgm:t>
        <a:bodyPr/>
        <a:lstStyle/>
        <a:p>
          <a:r>
            <a:rPr lang="en-AU" dirty="0"/>
            <a:t>Policy changes are interventions</a:t>
          </a:r>
        </a:p>
      </dgm:t>
    </dgm:pt>
    <dgm:pt modelId="{BB6123F8-1FEC-4A1C-8552-8EBF5DE26F91}" type="parTrans" cxnId="{7BEE6804-2B3D-4CCC-BD6C-6E4AC6AAFEBB}">
      <dgm:prSet/>
      <dgm:spPr/>
      <dgm:t>
        <a:bodyPr/>
        <a:lstStyle/>
        <a:p>
          <a:endParaRPr lang="en-AU"/>
        </a:p>
      </dgm:t>
    </dgm:pt>
    <dgm:pt modelId="{6AB57442-9ED3-4F4F-BCF1-8916284773E6}" type="sibTrans" cxnId="{7BEE6804-2B3D-4CCC-BD6C-6E4AC6AAFEBB}">
      <dgm:prSet/>
      <dgm:spPr/>
      <dgm:t>
        <a:bodyPr/>
        <a:lstStyle/>
        <a:p>
          <a:endParaRPr lang="en-AU"/>
        </a:p>
      </dgm:t>
    </dgm:pt>
    <dgm:pt modelId="{74751034-36FD-49A4-BDA3-D5F1DF8034EB}">
      <dgm:prSet phldrT="[Text]"/>
      <dgm:spPr/>
      <dgm:t>
        <a:bodyPr/>
        <a:lstStyle/>
        <a:p>
          <a:r>
            <a:rPr lang="en-AU" dirty="0"/>
            <a:t>Administrative data is observational</a:t>
          </a:r>
        </a:p>
      </dgm:t>
    </dgm:pt>
    <dgm:pt modelId="{52BCD801-8B83-4D4F-B5A1-15050F20584F}" type="parTrans" cxnId="{7E0CE488-54DD-4FE2-8704-97ADEAE04743}">
      <dgm:prSet/>
      <dgm:spPr/>
      <dgm:t>
        <a:bodyPr/>
        <a:lstStyle/>
        <a:p>
          <a:endParaRPr lang="en-AU"/>
        </a:p>
      </dgm:t>
    </dgm:pt>
    <dgm:pt modelId="{88539951-54AF-4D2A-B5F1-1DF404D47989}" type="sibTrans" cxnId="{7E0CE488-54DD-4FE2-8704-97ADEAE04743}">
      <dgm:prSet/>
      <dgm:spPr/>
      <dgm:t>
        <a:bodyPr/>
        <a:lstStyle/>
        <a:p>
          <a:endParaRPr lang="en-AU"/>
        </a:p>
      </dgm:t>
    </dgm:pt>
    <dgm:pt modelId="{82FB511F-A3CB-42AA-8CE2-98C9F9F656F2}">
      <dgm:prSet phldrT="[Text]"/>
      <dgm:spPr/>
      <dgm:t>
        <a:bodyPr/>
        <a:lstStyle/>
        <a:p>
          <a:r>
            <a:rPr lang="en-AU" dirty="0"/>
            <a:t>Underlying biases</a:t>
          </a:r>
        </a:p>
      </dgm:t>
    </dgm:pt>
    <dgm:pt modelId="{E8D49B62-4F6A-42AB-80F4-CA987373DCC6}" type="parTrans" cxnId="{9D5B1F61-E466-48DC-96BF-BFCF1045AB00}">
      <dgm:prSet/>
      <dgm:spPr/>
      <dgm:t>
        <a:bodyPr/>
        <a:lstStyle/>
        <a:p>
          <a:endParaRPr lang="en-AU"/>
        </a:p>
      </dgm:t>
    </dgm:pt>
    <dgm:pt modelId="{1EC329B8-C19B-4C3B-825C-9E057840F604}" type="sibTrans" cxnId="{9D5B1F61-E466-48DC-96BF-BFCF1045AB00}">
      <dgm:prSet/>
      <dgm:spPr/>
      <dgm:t>
        <a:bodyPr/>
        <a:lstStyle/>
        <a:p>
          <a:endParaRPr lang="en-AU"/>
        </a:p>
      </dgm:t>
    </dgm:pt>
    <dgm:pt modelId="{448DA85E-9EF6-49A7-8AD7-B1F7D35F0E18}" type="pres">
      <dgm:prSet presAssocID="{3D491C43-4D4C-4DF9-A472-4030A0FF504C}" presName="Name0" presStyleCnt="0">
        <dgm:presLayoutVars>
          <dgm:dir/>
          <dgm:resizeHandles val="exact"/>
        </dgm:presLayoutVars>
      </dgm:prSet>
      <dgm:spPr/>
    </dgm:pt>
    <dgm:pt modelId="{9EF11304-9CB7-45C6-985F-070F0663A8FF}" type="pres">
      <dgm:prSet presAssocID="{3301CBE7-6907-4F46-AEC6-FCE5E96A96D7}" presName="compNode" presStyleCnt="0"/>
      <dgm:spPr/>
    </dgm:pt>
    <dgm:pt modelId="{185E0E39-F275-4D9B-99F0-082AB908BB89}" type="pres">
      <dgm:prSet presAssocID="{3301CBE7-6907-4F46-AEC6-FCE5E96A96D7}" presName="pict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dgm:spPr>
    </dgm:pt>
    <dgm:pt modelId="{18101F22-9D1B-4207-92DC-471BFA797DE3}" type="pres">
      <dgm:prSet presAssocID="{3301CBE7-6907-4F46-AEC6-FCE5E96A96D7}" presName="textRect" presStyleLbl="revTx" presStyleIdx="0" presStyleCnt="3">
        <dgm:presLayoutVars>
          <dgm:bulletEnabled val="1"/>
        </dgm:presLayoutVars>
      </dgm:prSet>
      <dgm:spPr/>
    </dgm:pt>
    <dgm:pt modelId="{A3139C7C-069C-4FA4-911E-13771EFEA8BB}" type="pres">
      <dgm:prSet presAssocID="{6AB57442-9ED3-4F4F-BCF1-8916284773E6}" presName="sibTrans" presStyleLbl="sibTrans2D1" presStyleIdx="0" presStyleCnt="0"/>
      <dgm:spPr/>
    </dgm:pt>
    <dgm:pt modelId="{249DD3C7-0F03-4C7D-B83E-4EAA0F015465}" type="pres">
      <dgm:prSet presAssocID="{74751034-36FD-49A4-BDA3-D5F1DF8034EB}" presName="compNode" presStyleCnt="0"/>
      <dgm:spPr/>
    </dgm:pt>
    <dgm:pt modelId="{ECCCCFD6-4148-42FE-9392-0A007BCF5A3C}" type="pres">
      <dgm:prSet presAssocID="{74751034-36FD-49A4-BDA3-D5F1DF8034EB}" presName="pictRect" presStyleLbl="nod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dgm:spPr>
    </dgm:pt>
    <dgm:pt modelId="{15975A7F-B115-4096-8A52-4056D8A93143}" type="pres">
      <dgm:prSet presAssocID="{74751034-36FD-49A4-BDA3-D5F1DF8034EB}" presName="textRect" presStyleLbl="revTx" presStyleIdx="1" presStyleCnt="3">
        <dgm:presLayoutVars>
          <dgm:bulletEnabled val="1"/>
        </dgm:presLayoutVars>
      </dgm:prSet>
      <dgm:spPr/>
    </dgm:pt>
    <dgm:pt modelId="{B866D4FF-167C-42C9-813D-C9D97D7256C3}" type="pres">
      <dgm:prSet presAssocID="{88539951-54AF-4D2A-B5F1-1DF404D47989}" presName="sibTrans" presStyleLbl="sibTrans2D1" presStyleIdx="0" presStyleCnt="0"/>
      <dgm:spPr/>
    </dgm:pt>
    <dgm:pt modelId="{C88728B9-34E7-4DB4-B70B-F782063DB001}" type="pres">
      <dgm:prSet presAssocID="{82FB511F-A3CB-42AA-8CE2-98C9F9F656F2}" presName="compNode" presStyleCnt="0"/>
      <dgm:spPr/>
    </dgm:pt>
    <dgm:pt modelId="{44E69C4D-B88A-4E4D-B0A0-A12679A18A18}" type="pres">
      <dgm:prSet presAssocID="{82FB511F-A3CB-42AA-8CE2-98C9F9F656F2}" presName="pictRect" presStyleLbl="nod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dgm:spPr>
    </dgm:pt>
    <dgm:pt modelId="{64E978A0-6FFA-4183-BFD6-B1D24834899B}" type="pres">
      <dgm:prSet presAssocID="{82FB511F-A3CB-42AA-8CE2-98C9F9F656F2}" presName="textRect" presStyleLbl="revTx" presStyleIdx="2" presStyleCnt="3">
        <dgm:presLayoutVars>
          <dgm:bulletEnabled val="1"/>
        </dgm:presLayoutVars>
      </dgm:prSet>
      <dgm:spPr/>
    </dgm:pt>
  </dgm:ptLst>
  <dgm:cxnLst>
    <dgm:cxn modelId="{7BEE6804-2B3D-4CCC-BD6C-6E4AC6AAFEBB}" srcId="{3D491C43-4D4C-4DF9-A472-4030A0FF504C}" destId="{3301CBE7-6907-4F46-AEC6-FCE5E96A96D7}" srcOrd="0" destOrd="0" parTransId="{BB6123F8-1FEC-4A1C-8552-8EBF5DE26F91}" sibTransId="{6AB57442-9ED3-4F4F-BCF1-8916284773E6}"/>
    <dgm:cxn modelId="{3B3A5421-17C3-4FD9-BFED-BA82BD71BC7E}" type="presOf" srcId="{88539951-54AF-4D2A-B5F1-1DF404D47989}" destId="{B866D4FF-167C-42C9-813D-C9D97D7256C3}" srcOrd="0" destOrd="0" presId="urn:microsoft.com/office/officeart/2005/8/layout/pList1"/>
    <dgm:cxn modelId="{9388A739-1022-4AB0-8E5C-F0EC45B23EE3}" type="presOf" srcId="{74751034-36FD-49A4-BDA3-D5F1DF8034EB}" destId="{15975A7F-B115-4096-8A52-4056D8A93143}" srcOrd="0" destOrd="0" presId="urn:microsoft.com/office/officeart/2005/8/layout/pList1"/>
    <dgm:cxn modelId="{9D5B1F61-E466-48DC-96BF-BFCF1045AB00}" srcId="{3D491C43-4D4C-4DF9-A472-4030A0FF504C}" destId="{82FB511F-A3CB-42AA-8CE2-98C9F9F656F2}" srcOrd="2" destOrd="0" parTransId="{E8D49B62-4F6A-42AB-80F4-CA987373DCC6}" sibTransId="{1EC329B8-C19B-4C3B-825C-9E057840F604}"/>
    <dgm:cxn modelId="{7E0CE488-54DD-4FE2-8704-97ADEAE04743}" srcId="{3D491C43-4D4C-4DF9-A472-4030A0FF504C}" destId="{74751034-36FD-49A4-BDA3-D5F1DF8034EB}" srcOrd="1" destOrd="0" parTransId="{52BCD801-8B83-4D4F-B5A1-15050F20584F}" sibTransId="{88539951-54AF-4D2A-B5F1-1DF404D47989}"/>
    <dgm:cxn modelId="{E9448B93-2808-486E-9947-C6CF71F8E837}" type="presOf" srcId="{6AB57442-9ED3-4F4F-BCF1-8916284773E6}" destId="{A3139C7C-069C-4FA4-911E-13771EFEA8BB}" srcOrd="0" destOrd="0" presId="urn:microsoft.com/office/officeart/2005/8/layout/pList1"/>
    <dgm:cxn modelId="{ECF787A5-07BB-4241-B40B-18F44D8BD804}" type="presOf" srcId="{82FB511F-A3CB-42AA-8CE2-98C9F9F656F2}" destId="{64E978A0-6FFA-4183-BFD6-B1D24834899B}" srcOrd="0" destOrd="0" presId="urn:microsoft.com/office/officeart/2005/8/layout/pList1"/>
    <dgm:cxn modelId="{87B88ED7-B2A4-4B84-89C5-5B86123FF4B3}" type="presOf" srcId="{3301CBE7-6907-4F46-AEC6-FCE5E96A96D7}" destId="{18101F22-9D1B-4207-92DC-471BFA797DE3}" srcOrd="0" destOrd="0" presId="urn:microsoft.com/office/officeart/2005/8/layout/pList1"/>
    <dgm:cxn modelId="{69FEB1DD-1EA0-40A5-A111-383800018AD8}" type="presOf" srcId="{3D491C43-4D4C-4DF9-A472-4030A0FF504C}" destId="{448DA85E-9EF6-49A7-8AD7-B1F7D35F0E18}" srcOrd="0" destOrd="0" presId="urn:microsoft.com/office/officeart/2005/8/layout/pList1"/>
    <dgm:cxn modelId="{238972D8-6552-4625-9A31-FC37AA9647A5}" type="presParOf" srcId="{448DA85E-9EF6-49A7-8AD7-B1F7D35F0E18}" destId="{9EF11304-9CB7-45C6-985F-070F0663A8FF}" srcOrd="0" destOrd="0" presId="urn:microsoft.com/office/officeart/2005/8/layout/pList1"/>
    <dgm:cxn modelId="{F2F94BA6-CC97-4AA4-9D3E-AB6F4619001F}" type="presParOf" srcId="{9EF11304-9CB7-45C6-985F-070F0663A8FF}" destId="{185E0E39-F275-4D9B-99F0-082AB908BB89}" srcOrd="0" destOrd="0" presId="urn:microsoft.com/office/officeart/2005/8/layout/pList1"/>
    <dgm:cxn modelId="{974AF747-DA61-4CD6-A019-93744E991CD7}" type="presParOf" srcId="{9EF11304-9CB7-45C6-985F-070F0663A8FF}" destId="{18101F22-9D1B-4207-92DC-471BFA797DE3}" srcOrd="1" destOrd="0" presId="urn:microsoft.com/office/officeart/2005/8/layout/pList1"/>
    <dgm:cxn modelId="{6CA2DF3C-245A-4991-A3F8-117E1C372928}" type="presParOf" srcId="{448DA85E-9EF6-49A7-8AD7-B1F7D35F0E18}" destId="{A3139C7C-069C-4FA4-911E-13771EFEA8BB}" srcOrd="1" destOrd="0" presId="urn:microsoft.com/office/officeart/2005/8/layout/pList1"/>
    <dgm:cxn modelId="{C8DF97F7-B30D-4D33-BBCC-7F0684658268}" type="presParOf" srcId="{448DA85E-9EF6-49A7-8AD7-B1F7D35F0E18}" destId="{249DD3C7-0F03-4C7D-B83E-4EAA0F015465}" srcOrd="2" destOrd="0" presId="urn:microsoft.com/office/officeart/2005/8/layout/pList1"/>
    <dgm:cxn modelId="{BC0326C6-1F11-4200-9023-C962B6DD6390}" type="presParOf" srcId="{249DD3C7-0F03-4C7D-B83E-4EAA0F015465}" destId="{ECCCCFD6-4148-42FE-9392-0A007BCF5A3C}" srcOrd="0" destOrd="0" presId="urn:microsoft.com/office/officeart/2005/8/layout/pList1"/>
    <dgm:cxn modelId="{64AF74D9-4497-4578-BA9F-BABD1D8DF1CF}" type="presParOf" srcId="{249DD3C7-0F03-4C7D-B83E-4EAA0F015465}" destId="{15975A7F-B115-4096-8A52-4056D8A93143}" srcOrd="1" destOrd="0" presId="urn:microsoft.com/office/officeart/2005/8/layout/pList1"/>
    <dgm:cxn modelId="{C1B2D4E2-875C-49BA-85E9-E9D8BA9A6C63}" type="presParOf" srcId="{448DA85E-9EF6-49A7-8AD7-B1F7D35F0E18}" destId="{B866D4FF-167C-42C9-813D-C9D97D7256C3}" srcOrd="3" destOrd="0" presId="urn:microsoft.com/office/officeart/2005/8/layout/pList1"/>
    <dgm:cxn modelId="{747C27DC-6CC3-4133-9AB3-C4F17D507CE9}" type="presParOf" srcId="{448DA85E-9EF6-49A7-8AD7-B1F7D35F0E18}" destId="{C88728B9-34E7-4DB4-B70B-F782063DB001}" srcOrd="4" destOrd="0" presId="urn:microsoft.com/office/officeart/2005/8/layout/pList1"/>
    <dgm:cxn modelId="{03BB2844-E0DD-4650-B565-EDBA91EF0C7B}" type="presParOf" srcId="{C88728B9-34E7-4DB4-B70B-F782063DB001}" destId="{44E69C4D-B88A-4E4D-B0A0-A12679A18A18}" srcOrd="0" destOrd="0" presId="urn:microsoft.com/office/officeart/2005/8/layout/pList1"/>
    <dgm:cxn modelId="{70A25E47-16B4-483E-8015-89B3D9BDF17F}" type="presParOf" srcId="{C88728B9-34E7-4DB4-B70B-F782063DB001}" destId="{64E978A0-6FFA-4183-BFD6-B1D24834899B}"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EAF234-8BD9-4B16-9CDF-6854F3888E75}"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AU"/>
        </a:p>
      </dgm:t>
    </dgm:pt>
    <dgm:pt modelId="{E961A381-73E9-475B-A894-CBBA0DBE30F5}">
      <dgm:prSet phldrT="[Text]"/>
      <dgm:spPr/>
      <dgm:t>
        <a:bodyPr/>
        <a:lstStyle/>
        <a:p>
          <a:r>
            <a:rPr lang="en-AU" dirty="0"/>
            <a:t>Specify assumptions about data generation</a:t>
          </a:r>
        </a:p>
      </dgm:t>
    </dgm:pt>
    <dgm:pt modelId="{AD1400BA-5FD7-489B-8E52-8DE22C550045}" type="parTrans" cxnId="{20297D8F-7C17-4671-96CE-73353F0046C3}">
      <dgm:prSet/>
      <dgm:spPr/>
      <dgm:t>
        <a:bodyPr/>
        <a:lstStyle/>
        <a:p>
          <a:endParaRPr lang="en-AU"/>
        </a:p>
      </dgm:t>
    </dgm:pt>
    <dgm:pt modelId="{61DBD005-B1C8-4896-9C39-2EA3C313D4B0}" type="sibTrans" cxnId="{20297D8F-7C17-4671-96CE-73353F0046C3}">
      <dgm:prSet/>
      <dgm:spPr/>
      <dgm:t>
        <a:bodyPr/>
        <a:lstStyle/>
        <a:p>
          <a:endParaRPr lang="en-AU"/>
        </a:p>
      </dgm:t>
    </dgm:pt>
    <dgm:pt modelId="{AA782A8D-7B8B-4513-ABD2-E8A01CE82734}">
      <dgm:prSet phldrT="[Text]"/>
      <dgm:spPr/>
      <dgm:t>
        <a:bodyPr/>
        <a:lstStyle/>
        <a:p>
          <a:r>
            <a:rPr lang="en-AU" dirty="0"/>
            <a:t>Appropriate variable selection</a:t>
          </a:r>
        </a:p>
      </dgm:t>
    </dgm:pt>
    <dgm:pt modelId="{884CCD0F-B6B6-493A-ADF3-2590BFECA6F8}" type="parTrans" cxnId="{F96CC130-2997-417E-BE50-A5E1C9DB2BD7}">
      <dgm:prSet/>
      <dgm:spPr/>
      <dgm:t>
        <a:bodyPr/>
        <a:lstStyle/>
        <a:p>
          <a:endParaRPr lang="en-AU"/>
        </a:p>
      </dgm:t>
    </dgm:pt>
    <dgm:pt modelId="{21E5F181-FD65-4BD4-8465-CEC9F983CBCA}" type="sibTrans" cxnId="{F96CC130-2997-417E-BE50-A5E1C9DB2BD7}">
      <dgm:prSet/>
      <dgm:spPr/>
      <dgm:t>
        <a:bodyPr/>
        <a:lstStyle/>
        <a:p>
          <a:endParaRPr lang="en-AU"/>
        </a:p>
      </dgm:t>
    </dgm:pt>
    <dgm:pt modelId="{A9087059-3248-4173-BD30-4B98DB84C0F7}">
      <dgm:prSet phldrT="[Text]"/>
      <dgm:spPr/>
      <dgm:t>
        <a:bodyPr/>
        <a:lstStyle/>
        <a:p>
          <a:r>
            <a:rPr lang="en-AU" dirty="0"/>
            <a:t>Statistical adjustment methods to remove bias</a:t>
          </a:r>
        </a:p>
      </dgm:t>
    </dgm:pt>
    <dgm:pt modelId="{FADBEC1F-92F7-4A0E-8EF4-617CD305D570}" type="parTrans" cxnId="{61A0E957-320D-40B4-9B7D-106D8CF9EB3B}">
      <dgm:prSet/>
      <dgm:spPr/>
      <dgm:t>
        <a:bodyPr/>
        <a:lstStyle/>
        <a:p>
          <a:endParaRPr lang="en-AU"/>
        </a:p>
      </dgm:t>
    </dgm:pt>
    <dgm:pt modelId="{1CB91484-C89C-42B3-8629-B6A9E62489DC}" type="sibTrans" cxnId="{61A0E957-320D-40B4-9B7D-106D8CF9EB3B}">
      <dgm:prSet/>
      <dgm:spPr/>
      <dgm:t>
        <a:bodyPr/>
        <a:lstStyle/>
        <a:p>
          <a:endParaRPr lang="en-AU"/>
        </a:p>
      </dgm:t>
    </dgm:pt>
    <dgm:pt modelId="{D9979A29-9982-4FE8-BF3F-560AE09871EA}" type="pres">
      <dgm:prSet presAssocID="{42EAF234-8BD9-4B16-9CDF-6854F3888E75}" presName="Name0" presStyleCnt="0">
        <dgm:presLayoutVars>
          <dgm:dir/>
          <dgm:resizeHandles val="exact"/>
        </dgm:presLayoutVars>
      </dgm:prSet>
      <dgm:spPr/>
    </dgm:pt>
    <dgm:pt modelId="{D9F8740A-46E8-4415-92CE-8E49DDBA779E}" type="pres">
      <dgm:prSet presAssocID="{E961A381-73E9-475B-A894-CBBA0DBE30F5}" presName="compNode" presStyleCnt="0"/>
      <dgm:spPr/>
    </dgm:pt>
    <dgm:pt modelId="{6721EA5B-946F-487C-9F90-E9FDF3161BA0}" type="pres">
      <dgm:prSet presAssocID="{E961A381-73E9-475B-A894-CBBA0DBE30F5}" presName="pict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dgm:spPr>
    </dgm:pt>
    <dgm:pt modelId="{830F0756-D9D2-48CE-B562-9F1E1FDC25D4}" type="pres">
      <dgm:prSet presAssocID="{E961A381-73E9-475B-A894-CBBA0DBE30F5}" presName="textRect" presStyleLbl="revTx" presStyleIdx="0" presStyleCnt="3">
        <dgm:presLayoutVars>
          <dgm:bulletEnabled val="1"/>
        </dgm:presLayoutVars>
      </dgm:prSet>
      <dgm:spPr/>
    </dgm:pt>
    <dgm:pt modelId="{81A0D259-FC29-4CB7-8B12-E05180D098E2}" type="pres">
      <dgm:prSet presAssocID="{61DBD005-B1C8-4896-9C39-2EA3C313D4B0}" presName="sibTrans" presStyleLbl="sibTrans2D1" presStyleIdx="0" presStyleCnt="0"/>
      <dgm:spPr/>
    </dgm:pt>
    <dgm:pt modelId="{251EB01A-C646-4B34-8B1D-1470979F6614}" type="pres">
      <dgm:prSet presAssocID="{AA782A8D-7B8B-4513-ABD2-E8A01CE82734}" presName="compNode" presStyleCnt="0"/>
      <dgm:spPr/>
    </dgm:pt>
    <dgm:pt modelId="{F032E153-E1C6-4084-93ED-32735128FF7B}" type="pres">
      <dgm:prSet presAssocID="{AA782A8D-7B8B-4513-ABD2-E8A01CE82734}" presName="pictRect" presStyleLbl="nod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11000" b="-11000"/>
          </a:stretch>
        </a:blipFill>
      </dgm:spPr>
    </dgm:pt>
    <dgm:pt modelId="{53431F8A-82FD-4F1F-8E06-6BF94E678D84}" type="pres">
      <dgm:prSet presAssocID="{AA782A8D-7B8B-4513-ABD2-E8A01CE82734}" presName="textRect" presStyleLbl="revTx" presStyleIdx="1" presStyleCnt="3">
        <dgm:presLayoutVars>
          <dgm:bulletEnabled val="1"/>
        </dgm:presLayoutVars>
      </dgm:prSet>
      <dgm:spPr/>
    </dgm:pt>
    <dgm:pt modelId="{99CD2916-AB4E-4DE0-A9F7-0D614CF5DB19}" type="pres">
      <dgm:prSet presAssocID="{21E5F181-FD65-4BD4-8465-CEC9F983CBCA}" presName="sibTrans" presStyleLbl="sibTrans2D1" presStyleIdx="0" presStyleCnt="0"/>
      <dgm:spPr/>
    </dgm:pt>
    <dgm:pt modelId="{20DAE416-8D5F-4249-A2BB-37543789D981}" type="pres">
      <dgm:prSet presAssocID="{A9087059-3248-4173-BD30-4B98DB84C0F7}" presName="compNode" presStyleCnt="0"/>
      <dgm:spPr/>
    </dgm:pt>
    <dgm:pt modelId="{0F34FBA2-30DA-4706-A70F-10B8B42E60FD}" type="pres">
      <dgm:prSet presAssocID="{A9087059-3248-4173-BD30-4B98DB84C0F7}" presName="pictRect" presStyleLbl="nod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dgm:spPr>
    </dgm:pt>
    <dgm:pt modelId="{BE273CF9-2C4E-4907-A6C3-9368F2B51D30}" type="pres">
      <dgm:prSet presAssocID="{A9087059-3248-4173-BD30-4B98DB84C0F7}" presName="textRect" presStyleLbl="revTx" presStyleIdx="2" presStyleCnt="3">
        <dgm:presLayoutVars>
          <dgm:bulletEnabled val="1"/>
        </dgm:presLayoutVars>
      </dgm:prSet>
      <dgm:spPr/>
    </dgm:pt>
  </dgm:ptLst>
  <dgm:cxnLst>
    <dgm:cxn modelId="{F96CC130-2997-417E-BE50-A5E1C9DB2BD7}" srcId="{42EAF234-8BD9-4B16-9CDF-6854F3888E75}" destId="{AA782A8D-7B8B-4513-ABD2-E8A01CE82734}" srcOrd="1" destOrd="0" parTransId="{884CCD0F-B6B6-493A-ADF3-2590BFECA6F8}" sibTransId="{21E5F181-FD65-4BD4-8465-CEC9F983CBCA}"/>
    <dgm:cxn modelId="{3480AF67-374F-4279-8B06-A8525D0E4CB3}" type="presOf" srcId="{A9087059-3248-4173-BD30-4B98DB84C0F7}" destId="{BE273CF9-2C4E-4907-A6C3-9368F2B51D30}" srcOrd="0" destOrd="0" presId="urn:microsoft.com/office/officeart/2005/8/layout/pList1"/>
    <dgm:cxn modelId="{344EF053-D802-469E-A8B3-432E4988C819}" type="presOf" srcId="{42EAF234-8BD9-4B16-9CDF-6854F3888E75}" destId="{D9979A29-9982-4FE8-BF3F-560AE09871EA}" srcOrd="0" destOrd="0" presId="urn:microsoft.com/office/officeart/2005/8/layout/pList1"/>
    <dgm:cxn modelId="{05A70E75-A7CF-447E-8F02-05F59E445309}" type="presOf" srcId="{E961A381-73E9-475B-A894-CBBA0DBE30F5}" destId="{830F0756-D9D2-48CE-B562-9F1E1FDC25D4}" srcOrd="0" destOrd="0" presId="urn:microsoft.com/office/officeart/2005/8/layout/pList1"/>
    <dgm:cxn modelId="{61A0E957-320D-40B4-9B7D-106D8CF9EB3B}" srcId="{42EAF234-8BD9-4B16-9CDF-6854F3888E75}" destId="{A9087059-3248-4173-BD30-4B98DB84C0F7}" srcOrd="2" destOrd="0" parTransId="{FADBEC1F-92F7-4A0E-8EF4-617CD305D570}" sibTransId="{1CB91484-C89C-42B3-8629-B6A9E62489DC}"/>
    <dgm:cxn modelId="{F1A6FA79-E355-4DF8-A591-B54802C963CE}" type="presOf" srcId="{AA782A8D-7B8B-4513-ABD2-E8A01CE82734}" destId="{53431F8A-82FD-4F1F-8E06-6BF94E678D84}" srcOrd="0" destOrd="0" presId="urn:microsoft.com/office/officeart/2005/8/layout/pList1"/>
    <dgm:cxn modelId="{20297D8F-7C17-4671-96CE-73353F0046C3}" srcId="{42EAF234-8BD9-4B16-9CDF-6854F3888E75}" destId="{E961A381-73E9-475B-A894-CBBA0DBE30F5}" srcOrd="0" destOrd="0" parTransId="{AD1400BA-5FD7-489B-8E52-8DE22C550045}" sibTransId="{61DBD005-B1C8-4896-9C39-2EA3C313D4B0}"/>
    <dgm:cxn modelId="{18C71EEB-1FE3-4CC9-8246-0CDD197D7CD3}" type="presOf" srcId="{61DBD005-B1C8-4896-9C39-2EA3C313D4B0}" destId="{81A0D259-FC29-4CB7-8B12-E05180D098E2}" srcOrd="0" destOrd="0" presId="urn:microsoft.com/office/officeart/2005/8/layout/pList1"/>
    <dgm:cxn modelId="{BD6E69DD-7F13-494D-A508-5828267B2DDE}" type="presOf" srcId="{21E5F181-FD65-4BD4-8465-CEC9F983CBCA}" destId="{99CD2916-AB4E-4DE0-A9F7-0D614CF5DB19}" srcOrd="0" destOrd="0" presId="urn:microsoft.com/office/officeart/2005/8/layout/pList1"/>
    <dgm:cxn modelId="{CAEF5F5A-982C-476A-8C09-0AB65BB5D4F6}" type="presParOf" srcId="{D9979A29-9982-4FE8-BF3F-560AE09871EA}" destId="{D9F8740A-46E8-4415-92CE-8E49DDBA779E}" srcOrd="0" destOrd="0" presId="urn:microsoft.com/office/officeart/2005/8/layout/pList1"/>
    <dgm:cxn modelId="{97C72B2B-E889-4541-B9F5-4F59D0B501C1}" type="presParOf" srcId="{D9F8740A-46E8-4415-92CE-8E49DDBA779E}" destId="{6721EA5B-946F-487C-9F90-E9FDF3161BA0}" srcOrd="0" destOrd="0" presId="urn:microsoft.com/office/officeart/2005/8/layout/pList1"/>
    <dgm:cxn modelId="{FE4430F8-6320-44CB-B53F-DC19A2BD6E90}" type="presParOf" srcId="{D9F8740A-46E8-4415-92CE-8E49DDBA779E}" destId="{830F0756-D9D2-48CE-B562-9F1E1FDC25D4}" srcOrd="1" destOrd="0" presId="urn:microsoft.com/office/officeart/2005/8/layout/pList1"/>
    <dgm:cxn modelId="{EEBD9F62-4B93-41B0-B3C4-3268CA503065}" type="presParOf" srcId="{D9979A29-9982-4FE8-BF3F-560AE09871EA}" destId="{81A0D259-FC29-4CB7-8B12-E05180D098E2}" srcOrd="1" destOrd="0" presId="urn:microsoft.com/office/officeart/2005/8/layout/pList1"/>
    <dgm:cxn modelId="{20A3E7F3-AD8D-43B7-B26D-FBF48BFEB4EF}" type="presParOf" srcId="{D9979A29-9982-4FE8-BF3F-560AE09871EA}" destId="{251EB01A-C646-4B34-8B1D-1470979F6614}" srcOrd="2" destOrd="0" presId="urn:microsoft.com/office/officeart/2005/8/layout/pList1"/>
    <dgm:cxn modelId="{2EEE9417-FAB0-488E-BBE1-450F1B5E9938}" type="presParOf" srcId="{251EB01A-C646-4B34-8B1D-1470979F6614}" destId="{F032E153-E1C6-4084-93ED-32735128FF7B}" srcOrd="0" destOrd="0" presId="urn:microsoft.com/office/officeart/2005/8/layout/pList1"/>
    <dgm:cxn modelId="{B7C85831-F327-4ADF-98B1-B29EDE47CC20}" type="presParOf" srcId="{251EB01A-C646-4B34-8B1D-1470979F6614}" destId="{53431F8A-82FD-4F1F-8E06-6BF94E678D84}" srcOrd="1" destOrd="0" presId="urn:microsoft.com/office/officeart/2005/8/layout/pList1"/>
    <dgm:cxn modelId="{9854981A-A1DB-4ED6-8503-FBDD863822CE}" type="presParOf" srcId="{D9979A29-9982-4FE8-BF3F-560AE09871EA}" destId="{99CD2916-AB4E-4DE0-A9F7-0D614CF5DB19}" srcOrd="3" destOrd="0" presId="urn:microsoft.com/office/officeart/2005/8/layout/pList1"/>
    <dgm:cxn modelId="{EC63297C-2DC0-45A3-BA23-44C34304795B}" type="presParOf" srcId="{D9979A29-9982-4FE8-BF3F-560AE09871EA}" destId="{20DAE416-8D5F-4249-A2BB-37543789D981}" srcOrd="4" destOrd="0" presId="urn:microsoft.com/office/officeart/2005/8/layout/pList1"/>
    <dgm:cxn modelId="{813A615C-C993-48D0-B3FF-D637F27A6EDF}" type="presParOf" srcId="{20DAE416-8D5F-4249-A2BB-37543789D981}" destId="{0F34FBA2-30DA-4706-A70F-10B8B42E60FD}" srcOrd="0" destOrd="0" presId="urn:microsoft.com/office/officeart/2005/8/layout/pList1"/>
    <dgm:cxn modelId="{416A9B84-C226-4AE0-8056-D133E67C5383}" type="presParOf" srcId="{20DAE416-8D5F-4249-A2BB-37543789D981}" destId="{BE273CF9-2C4E-4907-A6C3-9368F2B51D30}"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C1A08B9-DAD4-48D8-BB18-AE0D56B42451}"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AU"/>
        </a:p>
      </dgm:t>
    </dgm:pt>
    <dgm:pt modelId="{EF076CB5-CE55-4376-8913-DF15D72730B0}">
      <dgm:prSet phldrT="[Text]"/>
      <dgm:spPr/>
      <dgm:t>
        <a:bodyPr/>
        <a:lstStyle/>
        <a:p>
          <a:r>
            <a:rPr lang="en-AU" dirty="0"/>
            <a:t>Tool for evidence based policy</a:t>
          </a:r>
        </a:p>
      </dgm:t>
    </dgm:pt>
    <dgm:pt modelId="{663F5B86-CD8C-4F31-BBBD-D783521E62C5}" type="parTrans" cxnId="{8297B454-3495-4817-B281-5D73E862004B}">
      <dgm:prSet/>
      <dgm:spPr/>
      <dgm:t>
        <a:bodyPr/>
        <a:lstStyle/>
        <a:p>
          <a:endParaRPr lang="en-AU"/>
        </a:p>
      </dgm:t>
    </dgm:pt>
    <dgm:pt modelId="{B39498F2-CB44-405D-80F1-DC3F91E3EF91}" type="sibTrans" cxnId="{8297B454-3495-4817-B281-5D73E862004B}">
      <dgm:prSet/>
      <dgm:spPr/>
      <dgm:t>
        <a:bodyPr/>
        <a:lstStyle/>
        <a:p>
          <a:endParaRPr lang="en-AU"/>
        </a:p>
      </dgm:t>
    </dgm:pt>
    <dgm:pt modelId="{4587CE01-5A46-4C71-8298-72D5930DECAF}">
      <dgm:prSet phldrT="[Text]"/>
      <dgm:spPr/>
      <dgm:t>
        <a:bodyPr/>
        <a:lstStyle/>
        <a:p>
          <a:pPr algn="ctr"/>
          <a:r>
            <a:rPr lang="en-AU" dirty="0"/>
            <a:t>Understand underlying biases in data</a:t>
          </a:r>
        </a:p>
      </dgm:t>
    </dgm:pt>
    <dgm:pt modelId="{EA054273-706D-4D44-B4DD-AC1FC4A6CD89}" type="parTrans" cxnId="{DA27F63A-9007-4F9B-9A11-F516501A5FB3}">
      <dgm:prSet/>
      <dgm:spPr/>
      <dgm:t>
        <a:bodyPr/>
        <a:lstStyle/>
        <a:p>
          <a:endParaRPr lang="en-AU"/>
        </a:p>
      </dgm:t>
    </dgm:pt>
    <dgm:pt modelId="{223BF45F-F1BA-49BE-A0C9-BCEFBB71966C}" type="sibTrans" cxnId="{DA27F63A-9007-4F9B-9A11-F516501A5FB3}">
      <dgm:prSet/>
      <dgm:spPr/>
      <dgm:t>
        <a:bodyPr/>
        <a:lstStyle/>
        <a:p>
          <a:endParaRPr lang="en-AU"/>
        </a:p>
      </dgm:t>
    </dgm:pt>
    <dgm:pt modelId="{4607F237-5B17-4164-A553-A6945A35D58D}">
      <dgm:prSet phldrT="[Text]"/>
      <dgm:spPr/>
      <dgm:t>
        <a:bodyPr/>
        <a:lstStyle/>
        <a:p>
          <a:r>
            <a:rPr lang="en-AU" dirty="0"/>
            <a:t>Collaboration with subject-matter experts</a:t>
          </a:r>
        </a:p>
      </dgm:t>
    </dgm:pt>
    <dgm:pt modelId="{85830DD5-8C66-4ED7-9C1C-6888FBC76F29}" type="parTrans" cxnId="{4FA2FEB2-5CBB-453C-BB21-E7FE4FB92570}">
      <dgm:prSet/>
      <dgm:spPr/>
      <dgm:t>
        <a:bodyPr/>
        <a:lstStyle/>
        <a:p>
          <a:endParaRPr lang="en-AU"/>
        </a:p>
      </dgm:t>
    </dgm:pt>
    <dgm:pt modelId="{6AC0B578-6468-4955-B46E-20F1B05AA0EA}" type="sibTrans" cxnId="{4FA2FEB2-5CBB-453C-BB21-E7FE4FB92570}">
      <dgm:prSet/>
      <dgm:spPr/>
      <dgm:t>
        <a:bodyPr/>
        <a:lstStyle/>
        <a:p>
          <a:endParaRPr lang="en-AU"/>
        </a:p>
      </dgm:t>
    </dgm:pt>
    <dgm:pt modelId="{F3AD943E-4AB0-4117-AF99-76B848A2C197}" type="pres">
      <dgm:prSet presAssocID="{AC1A08B9-DAD4-48D8-BB18-AE0D56B42451}" presName="Name0" presStyleCnt="0">
        <dgm:presLayoutVars>
          <dgm:dir/>
          <dgm:resizeHandles val="exact"/>
        </dgm:presLayoutVars>
      </dgm:prSet>
      <dgm:spPr/>
    </dgm:pt>
    <dgm:pt modelId="{7582C09D-E38C-4F36-82C4-9536CE0D162C}" type="pres">
      <dgm:prSet presAssocID="{EF076CB5-CE55-4376-8913-DF15D72730B0}" presName="compNode" presStyleCnt="0"/>
      <dgm:spPr/>
    </dgm:pt>
    <dgm:pt modelId="{146A547D-84CB-4461-9369-760051A98666}" type="pres">
      <dgm:prSet presAssocID="{EF076CB5-CE55-4376-8913-DF15D72730B0}" presName="pict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dgm:spPr>
    </dgm:pt>
    <dgm:pt modelId="{7476F999-47D8-4DC7-8061-35DA9B111385}" type="pres">
      <dgm:prSet presAssocID="{EF076CB5-CE55-4376-8913-DF15D72730B0}" presName="textRect" presStyleLbl="revTx" presStyleIdx="0" presStyleCnt="3">
        <dgm:presLayoutVars>
          <dgm:bulletEnabled val="1"/>
        </dgm:presLayoutVars>
      </dgm:prSet>
      <dgm:spPr/>
    </dgm:pt>
    <dgm:pt modelId="{0C9B990F-0D95-4E4C-9B09-823490E8B8B0}" type="pres">
      <dgm:prSet presAssocID="{B39498F2-CB44-405D-80F1-DC3F91E3EF91}" presName="sibTrans" presStyleLbl="sibTrans2D1" presStyleIdx="0" presStyleCnt="0"/>
      <dgm:spPr/>
    </dgm:pt>
    <dgm:pt modelId="{4368DFC5-63D7-4E58-A978-E3F75E5CFE38}" type="pres">
      <dgm:prSet presAssocID="{4587CE01-5A46-4C71-8298-72D5930DECAF}" presName="compNode" presStyleCnt="0"/>
      <dgm:spPr/>
    </dgm:pt>
    <dgm:pt modelId="{B9E55687-D0EC-4886-B693-1AC271BF18CA}" type="pres">
      <dgm:prSet presAssocID="{4587CE01-5A46-4C71-8298-72D5930DECAF}" presName="pictRect" presStyleLbl="node1" presStyleIdx="1" presStyleCnt="3" custLinFactNeighborY="702"/>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dgm:spPr>
    </dgm:pt>
    <dgm:pt modelId="{877CAADF-4C72-4F02-A758-954761E208D4}" type="pres">
      <dgm:prSet presAssocID="{4587CE01-5A46-4C71-8298-72D5930DECAF}" presName="textRect" presStyleLbl="revTx" presStyleIdx="1" presStyleCnt="3" custScaleY="109062" custLinFactNeighborY="2304">
        <dgm:presLayoutVars>
          <dgm:bulletEnabled val="1"/>
        </dgm:presLayoutVars>
      </dgm:prSet>
      <dgm:spPr/>
    </dgm:pt>
    <dgm:pt modelId="{0DF6AC64-B4EF-4FB2-9427-D45B98163800}" type="pres">
      <dgm:prSet presAssocID="{223BF45F-F1BA-49BE-A0C9-BCEFBB71966C}" presName="sibTrans" presStyleLbl="sibTrans2D1" presStyleIdx="0" presStyleCnt="0"/>
      <dgm:spPr/>
    </dgm:pt>
    <dgm:pt modelId="{2B44CA34-6528-4180-937B-5DF9E5D69DC4}" type="pres">
      <dgm:prSet presAssocID="{4607F237-5B17-4164-A553-A6945A35D58D}" presName="compNode" presStyleCnt="0"/>
      <dgm:spPr/>
    </dgm:pt>
    <dgm:pt modelId="{7DFE3400-A3F9-4C7E-967D-5AFA8122164E}" type="pres">
      <dgm:prSet presAssocID="{4607F237-5B17-4164-A553-A6945A35D58D}" presName="pictRect" presStyleLbl="nod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dgm:spPr>
    </dgm:pt>
    <dgm:pt modelId="{5C85689D-C459-4322-8391-BB34FF14B087}" type="pres">
      <dgm:prSet presAssocID="{4607F237-5B17-4164-A553-A6945A35D58D}" presName="textRect" presStyleLbl="revTx" presStyleIdx="2" presStyleCnt="3">
        <dgm:presLayoutVars>
          <dgm:bulletEnabled val="1"/>
        </dgm:presLayoutVars>
      </dgm:prSet>
      <dgm:spPr/>
    </dgm:pt>
  </dgm:ptLst>
  <dgm:cxnLst>
    <dgm:cxn modelId="{035CE527-74B6-4778-9A53-EB2812BBF127}" type="presOf" srcId="{EF076CB5-CE55-4376-8913-DF15D72730B0}" destId="{7476F999-47D8-4DC7-8061-35DA9B111385}" srcOrd="0" destOrd="0" presId="urn:microsoft.com/office/officeart/2005/8/layout/pList1"/>
    <dgm:cxn modelId="{DA27F63A-9007-4F9B-9A11-F516501A5FB3}" srcId="{AC1A08B9-DAD4-48D8-BB18-AE0D56B42451}" destId="{4587CE01-5A46-4C71-8298-72D5930DECAF}" srcOrd="1" destOrd="0" parTransId="{EA054273-706D-4D44-B4DD-AC1FC4A6CD89}" sibTransId="{223BF45F-F1BA-49BE-A0C9-BCEFBB71966C}"/>
    <dgm:cxn modelId="{3021435B-2A52-45DB-8D45-7D3D112E6D93}" type="presOf" srcId="{4587CE01-5A46-4C71-8298-72D5930DECAF}" destId="{877CAADF-4C72-4F02-A758-954761E208D4}" srcOrd="0" destOrd="0" presId="urn:microsoft.com/office/officeart/2005/8/layout/pList1"/>
    <dgm:cxn modelId="{0C0DE969-C0E5-4439-8570-F8768C96918F}" type="presOf" srcId="{AC1A08B9-DAD4-48D8-BB18-AE0D56B42451}" destId="{F3AD943E-4AB0-4117-AF99-76B848A2C197}" srcOrd="0" destOrd="0" presId="urn:microsoft.com/office/officeart/2005/8/layout/pList1"/>
    <dgm:cxn modelId="{A75E1E4A-1D62-4C64-94B5-66C44D28FFE7}" type="presOf" srcId="{4607F237-5B17-4164-A553-A6945A35D58D}" destId="{5C85689D-C459-4322-8391-BB34FF14B087}" srcOrd="0" destOrd="0" presId="urn:microsoft.com/office/officeart/2005/8/layout/pList1"/>
    <dgm:cxn modelId="{8297B454-3495-4817-B281-5D73E862004B}" srcId="{AC1A08B9-DAD4-48D8-BB18-AE0D56B42451}" destId="{EF076CB5-CE55-4376-8913-DF15D72730B0}" srcOrd="0" destOrd="0" parTransId="{663F5B86-CD8C-4F31-BBBD-D783521E62C5}" sibTransId="{B39498F2-CB44-405D-80F1-DC3F91E3EF91}"/>
    <dgm:cxn modelId="{EA197281-05CB-4663-8E77-CBF9C64723FA}" type="presOf" srcId="{B39498F2-CB44-405D-80F1-DC3F91E3EF91}" destId="{0C9B990F-0D95-4E4C-9B09-823490E8B8B0}" srcOrd="0" destOrd="0" presId="urn:microsoft.com/office/officeart/2005/8/layout/pList1"/>
    <dgm:cxn modelId="{4FA2FEB2-5CBB-453C-BB21-E7FE4FB92570}" srcId="{AC1A08B9-DAD4-48D8-BB18-AE0D56B42451}" destId="{4607F237-5B17-4164-A553-A6945A35D58D}" srcOrd="2" destOrd="0" parTransId="{85830DD5-8C66-4ED7-9C1C-6888FBC76F29}" sibTransId="{6AC0B578-6468-4955-B46E-20F1B05AA0EA}"/>
    <dgm:cxn modelId="{DF5D67FE-13CE-4B1B-BE60-D52AA4B9D70A}" type="presOf" srcId="{223BF45F-F1BA-49BE-A0C9-BCEFBB71966C}" destId="{0DF6AC64-B4EF-4FB2-9427-D45B98163800}" srcOrd="0" destOrd="0" presId="urn:microsoft.com/office/officeart/2005/8/layout/pList1"/>
    <dgm:cxn modelId="{61FC6909-A99A-415B-A374-835C80128F9C}" type="presParOf" srcId="{F3AD943E-4AB0-4117-AF99-76B848A2C197}" destId="{7582C09D-E38C-4F36-82C4-9536CE0D162C}" srcOrd="0" destOrd="0" presId="urn:microsoft.com/office/officeart/2005/8/layout/pList1"/>
    <dgm:cxn modelId="{C342D40F-54E5-4B34-AE4E-65DB1E958DA4}" type="presParOf" srcId="{7582C09D-E38C-4F36-82C4-9536CE0D162C}" destId="{146A547D-84CB-4461-9369-760051A98666}" srcOrd="0" destOrd="0" presId="urn:microsoft.com/office/officeart/2005/8/layout/pList1"/>
    <dgm:cxn modelId="{6F43E790-E171-4B83-8D60-78807759C437}" type="presParOf" srcId="{7582C09D-E38C-4F36-82C4-9536CE0D162C}" destId="{7476F999-47D8-4DC7-8061-35DA9B111385}" srcOrd="1" destOrd="0" presId="urn:microsoft.com/office/officeart/2005/8/layout/pList1"/>
    <dgm:cxn modelId="{4E5C4A95-7B90-4CD8-90F9-1DCD3F9E5D52}" type="presParOf" srcId="{F3AD943E-4AB0-4117-AF99-76B848A2C197}" destId="{0C9B990F-0D95-4E4C-9B09-823490E8B8B0}" srcOrd="1" destOrd="0" presId="urn:microsoft.com/office/officeart/2005/8/layout/pList1"/>
    <dgm:cxn modelId="{AE12A540-2D46-49AF-AE80-579C008F6592}" type="presParOf" srcId="{F3AD943E-4AB0-4117-AF99-76B848A2C197}" destId="{4368DFC5-63D7-4E58-A978-E3F75E5CFE38}" srcOrd="2" destOrd="0" presId="urn:microsoft.com/office/officeart/2005/8/layout/pList1"/>
    <dgm:cxn modelId="{1CEB9BDA-4094-469D-85F9-3E288F2ACB95}" type="presParOf" srcId="{4368DFC5-63D7-4E58-A978-E3F75E5CFE38}" destId="{B9E55687-D0EC-4886-B693-1AC271BF18CA}" srcOrd="0" destOrd="0" presId="urn:microsoft.com/office/officeart/2005/8/layout/pList1"/>
    <dgm:cxn modelId="{43AFC49E-F547-4440-B962-BED463113DFB}" type="presParOf" srcId="{4368DFC5-63D7-4E58-A978-E3F75E5CFE38}" destId="{877CAADF-4C72-4F02-A758-954761E208D4}" srcOrd="1" destOrd="0" presId="urn:microsoft.com/office/officeart/2005/8/layout/pList1"/>
    <dgm:cxn modelId="{3FBE8E00-4031-4322-BB3D-35E55B08D090}" type="presParOf" srcId="{F3AD943E-4AB0-4117-AF99-76B848A2C197}" destId="{0DF6AC64-B4EF-4FB2-9427-D45B98163800}" srcOrd="3" destOrd="0" presId="urn:microsoft.com/office/officeart/2005/8/layout/pList1"/>
    <dgm:cxn modelId="{4F4DDD4A-9CB0-46E7-B73D-B7E2D9F5F389}" type="presParOf" srcId="{F3AD943E-4AB0-4117-AF99-76B848A2C197}" destId="{2B44CA34-6528-4180-937B-5DF9E5D69DC4}" srcOrd="4" destOrd="0" presId="urn:microsoft.com/office/officeart/2005/8/layout/pList1"/>
    <dgm:cxn modelId="{F0C3FEAA-8C57-4421-91C8-4CCF64A81727}" type="presParOf" srcId="{2B44CA34-6528-4180-937B-5DF9E5D69DC4}" destId="{7DFE3400-A3F9-4C7E-967D-5AFA8122164E}" srcOrd="0" destOrd="0" presId="urn:microsoft.com/office/officeart/2005/8/layout/pList1"/>
    <dgm:cxn modelId="{C31E8319-2205-48B1-8923-16111206FAA4}" type="presParOf" srcId="{2B44CA34-6528-4180-937B-5DF9E5D69DC4}" destId="{5C85689D-C459-4322-8391-BB34FF14B087}" srcOrd="1" destOrd="0" presId="urn:microsoft.com/office/officeart/2005/8/layout/p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5A3597-BED8-4261-B58C-8FD846603425}">
      <dsp:nvSpPr>
        <dsp:cNvPr id="0" name=""/>
        <dsp:cNvSpPr/>
      </dsp:nvSpPr>
      <dsp:spPr>
        <a:xfrm>
          <a:off x="1275" y="714696"/>
          <a:ext cx="2024204" cy="1394676"/>
        </a:xfrm>
        <a:prstGeom prst="round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1000" b="-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774F04-E193-466E-A039-9781701B5FA9}">
      <dsp:nvSpPr>
        <dsp:cNvPr id="0" name=""/>
        <dsp:cNvSpPr/>
      </dsp:nvSpPr>
      <dsp:spPr>
        <a:xfrm>
          <a:off x="127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AU" sz="1700" kern="1200" dirty="0"/>
            <a:t>Giving children the best start in life</a:t>
          </a:r>
        </a:p>
      </dsp:txBody>
      <dsp:txXfrm>
        <a:off x="1275" y="2109373"/>
        <a:ext cx="2024204" cy="750979"/>
      </dsp:txXfrm>
    </dsp:sp>
    <dsp:sp modelId="{8649B441-45F5-4089-A7AE-CF370FAEE991}">
      <dsp:nvSpPr>
        <dsp:cNvPr id="0" name=""/>
        <dsp:cNvSpPr/>
      </dsp:nvSpPr>
      <dsp:spPr>
        <a:xfrm>
          <a:off x="2227985" y="714696"/>
          <a:ext cx="2024204" cy="1394676"/>
        </a:xfrm>
        <a:prstGeom prst="round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DC219DB-2BAE-4731-8143-58CE57FAC46D}">
      <dsp:nvSpPr>
        <dsp:cNvPr id="0" name=""/>
        <dsp:cNvSpPr/>
      </dsp:nvSpPr>
      <dsp:spPr>
        <a:xfrm>
          <a:off x="222798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AU" sz="1700" kern="1200" dirty="0"/>
            <a:t>Impacts careers and livelihoods</a:t>
          </a:r>
        </a:p>
      </dsp:txBody>
      <dsp:txXfrm>
        <a:off x="2227985" y="2109373"/>
        <a:ext cx="2024204" cy="750979"/>
      </dsp:txXfrm>
    </dsp:sp>
    <dsp:sp modelId="{31DD7267-DA69-492A-A38D-69DDD95922C0}">
      <dsp:nvSpPr>
        <dsp:cNvPr id="0" name=""/>
        <dsp:cNvSpPr/>
      </dsp:nvSpPr>
      <dsp:spPr>
        <a:xfrm>
          <a:off x="4454695" y="714696"/>
          <a:ext cx="2024204" cy="1394676"/>
        </a:xfrm>
        <a:prstGeom prst="round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5D49D9-EF3C-464D-A238-56192EBB3C1E}">
      <dsp:nvSpPr>
        <dsp:cNvPr id="0" name=""/>
        <dsp:cNvSpPr/>
      </dsp:nvSpPr>
      <dsp:spPr>
        <a:xfrm>
          <a:off x="445469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AU" sz="1700" kern="1200" dirty="0"/>
            <a:t>Stakeholder and expert consultation</a:t>
          </a:r>
        </a:p>
      </dsp:txBody>
      <dsp:txXfrm>
        <a:off x="4454695" y="2109373"/>
        <a:ext cx="2024204" cy="7509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5A3597-BED8-4261-B58C-8FD846603425}">
      <dsp:nvSpPr>
        <dsp:cNvPr id="0" name=""/>
        <dsp:cNvSpPr/>
      </dsp:nvSpPr>
      <dsp:spPr>
        <a:xfrm>
          <a:off x="1275" y="714696"/>
          <a:ext cx="2024204" cy="1394676"/>
        </a:xfrm>
        <a:prstGeom prst="round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774F04-E193-466E-A039-9781701B5FA9}">
      <dsp:nvSpPr>
        <dsp:cNvPr id="0" name=""/>
        <dsp:cNvSpPr/>
      </dsp:nvSpPr>
      <dsp:spPr>
        <a:xfrm>
          <a:off x="127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AU" sz="1600" kern="1200" dirty="0"/>
            <a:t>Evidence-based public policy</a:t>
          </a:r>
        </a:p>
      </dsp:txBody>
      <dsp:txXfrm>
        <a:off x="1275" y="2109373"/>
        <a:ext cx="2024204" cy="750979"/>
      </dsp:txXfrm>
    </dsp:sp>
    <dsp:sp modelId="{4B5308A2-9852-4D6A-A79C-DB55A490C579}">
      <dsp:nvSpPr>
        <dsp:cNvPr id="0" name=""/>
        <dsp:cNvSpPr/>
      </dsp:nvSpPr>
      <dsp:spPr>
        <a:xfrm>
          <a:off x="2227985" y="714696"/>
          <a:ext cx="2024204" cy="1394676"/>
        </a:xfrm>
        <a:prstGeom prst="round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CEB88C-F9B4-47AF-B69E-8DEB9AE70879}">
      <dsp:nvSpPr>
        <dsp:cNvPr id="0" name=""/>
        <dsp:cNvSpPr/>
      </dsp:nvSpPr>
      <dsp:spPr>
        <a:xfrm>
          <a:off x="222798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AU" sz="1600" kern="1200"/>
            <a:t>Linked </a:t>
          </a:r>
          <a:r>
            <a:rPr lang="en-AU" sz="1600" kern="1200" dirty="0"/>
            <a:t>administrative data sets</a:t>
          </a:r>
        </a:p>
      </dsp:txBody>
      <dsp:txXfrm>
        <a:off x="2227985" y="2109373"/>
        <a:ext cx="2024204" cy="750979"/>
      </dsp:txXfrm>
    </dsp:sp>
    <dsp:sp modelId="{31DD7267-DA69-492A-A38D-69DDD95922C0}">
      <dsp:nvSpPr>
        <dsp:cNvPr id="0" name=""/>
        <dsp:cNvSpPr/>
      </dsp:nvSpPr>
      <dsp:spPr>
        <a:xfrm>
          <a:off x="4454695" y="714696"/>
          <a:ext cx="2024204" cy="1394676"/>
        </a:xfrm>
        <a:prstGeom prst="round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5D49D9-EF3C-464D-A238-56192EBB3C1E}">
      <dsp:nvSpPr>
        <dsp:cNvPr id="0" name=""/>
        <dsp:cNvSpPr/>
      </dsp:nvSpPr>
      <dsp:spPr>
        <a:xfrm>
          <a:off x="445469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0" numCol="1" spcCol="1270" anchor="t" anchorCtr="0">
          <a:noAutofit/>
        </a:bodyPr>
        <a:lstStyle/>
        <a:p>
          <a:pPr marL="0" lvl="0" indent="0" algn="ctr" defTabSz="711200">
            <a:lnSpc>
              <a:spcPct val="90000"/>
            </a:lnSpc>
            <a:spcBef>
              <a:spcPct val="0"/>
            </a:spcBef>
            <a:spcAft>
              <a:spcPct val="35000"/>
            </a:spcAft>
            <a:buNone/>
          </a:pPr>
          <a:r>
            <a:rPr lang="en-AU" sz="1600" kern="1200" dirty="0"/>
            <a:t>Accessibility to digital solutions</a:t>
          </a:r>
        </a:p>
      </dsp:txBody>
      <dsp:txXfrm>
        <a:off x="4454695" y="2109373"/>
        <a:ext cx="2024204" cy="7509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5E0E39-F275-4D9B-99F0-082AB908BB89}">
      <dsp:nvSpPr>
        <dsp:cNvPr id="0" name=""/>
        <dsp:cNvSpPr/>
      </dsp:nvSpPr>
      <dsp:spPr>
        <a:xfrm>
          <a:off x="1275" y="714696"/>
          <a:ext cx="2024204" cy="1394676"/>
        </a:xfrm>
        <a:prstGeom prst="round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101F22-9D1B-4207-92DC-471BFA797DE3}">
      <dsp:nvSpPr>
        <dsp:cNvPr id="0" name=""/>
        <dsp:cNvSpPr/>
      </dsp:nvSpPr>
      <dsp:spPr>
        <a:xfrm>
          <a:off x="127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AU" sz="1700" kern="1200" dirty="0"/>
            <a:t>Policy changes are interventions</a:t>
          </a:r>
        </a:p>
      </dsp:txBody>
      <dsp:txXfrm>
        <a:off x="1275" y="2109373"/>
        <a:ext cx="2024204" cy="750979"/>
      </dsp:txXfrm>
    </dsp:sp>
    <dsp:sp modelId="{ECCCCFD6-4148-42FE-9392-0A007BCF5A3C}">
      <dsp:nvSpPr>
        <dsp:cNvPr id="0" name=""/>
        <dsp:cNvSpPr/>
      </dsp:nvSpPr>
      <dsp:spPr>
        <a:xfrm>
          <a:off x="2227985" y="714696"/>
          <a:ext cx="2024204" cy="1394676"/>
        </a:xfrm>
        <a:prstGeom prst="round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975A7F-B115-4096-8A52-4056D8A93143}">
      <dsp:nvSpPr>
        <dsp:cNvPr id="0" name=""/>
        <dsp:cNvSpPr/>
      </dsp:nvSpPr>
      <dsp:spPr>
        <a:xfrm>
          <a:off x="222798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AU" sz="1700" kern="1200" dirty="0"/>
            <a:t>Administrative data is observational</a:t>
          </a:r>
        </a:p>
      </dsp:txBody>
      <dsp:txXfrm>
        <a:off x="2227985" y="2109373"/>
        <a:ext cx="2024204" cy="750979"/>
      </dsp:txXfrm>
    </dsp:sp>
    <dsp:sp modelId="{44E69C4D-B88A-4E4D-B0A0-A12679A18A18}">
      <dsp:nvSpPr>
        <dsp:cNvPr id="0" name=""/>
        <dsp:cNvSpPr/>
      </dsp:nvSpPr>
      <dsp:spPr>
        <a:xfrm>
          <a:off x="4454695" y="714696"/>
          <a:ext cx="2024204" cy="1394676"/>
        </a:xfrm>
        <a:prstGeom prst="round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E978A0-6FFA-4183-BFD6-B1D24834899B}">
      <dsp:nvSpPr>
        <dsp:cNvPr id="0" name=""/>
        <dsp:cNvSpPr/>
      </dsp:nvSpPr>
      <dsp:spPr>
        <a:xfrm>
          <a:off x="445469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0" numCol="1" spcCol="1270" anchor="t" anchorCtr="0">
          <a:noAutofit/>
        </a:bodyPr>
        <a:lstStyle/>
        <a:p>
          <a:pPr marL="0" lvl="0" indent="0" algn="ctr" defTabSz="755650">
            <a:lnSpc>
              <a:spcPct val="90000"/>
            </a:lnSpc>
            <a:spcBef>
              <a:spcPct val="0"/>
            </a:spcBef>
            <a:spcAft>
              <a:spcPct val="35000"/>
            </a:spcAft>
            <a:buNone/>
          </a:pPr>
          <a:r>
            <a:rPr lang="en-AU" sz="1700" kern="1200" dirty="0"/>
            <a:t>Underlying biases</a:t>
          </a:r>
        </a:p>
      </dsp:txBody>
      <dsp:txXfrm>
        <a:off x="4454695" y="2109373"/>
        <a:ext cx="2024204" cy="7509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21EA5B-946F-487C-9F90-E9FDF3161BA0}">
      <dsp:nvSpPr>
        <dsp:cNvPr id="0" name=""/>
        <dsp:cNvSpPr/>
      </dsp:nvSpPr>
      <dsp:spPr>
        <a:xfrm>
          <a:off x="1275" y="714696"/>
          <a:ext cx="2024204" cy="1394676"/>
        </a:xfrm>
        <a:prstGeom prst="round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0F0756-D9D2-48CE-B562-9F1E1FDC25D4}">
      <dsp:nvSpPr>
        <dsp:cNvPr id="0" name=""/>
        <dsp:cNvSpPr/>
      </dsp:nvSpPr>
      <dsp:spPr>
        <a:xfrm>
          <a:off x="127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AU" sz="1500" kern="1200" dirty="0"/>
            <a:t>Specify assumptions about data generation</a:t>
          </a:r>
        </a:p>
      </dsp:txBody>
      <dsp:txXfrm>
        <a:off x="1275" y="2109373"/>
        <a:ext cx="2024204" cy="750979"/>
      </dsp:txXfrm>
    </dsp:sp>
    <dsp:sp modelId="{F032E153-E1C6-4084-93ED-32735128FF7B}">
      <dsp:nvSpPr>
        <dsp:cNvPr id="0" name=""/>
        <dsp:cNvSpPr/>
      </dsp:nvSpPr>
      <dsp:spPr>
        <a:xfrm>
          <a:off x="2227985" y="714696"/>
          <a:ext cx="2024204" cy="1394676"/>
        </a:xfrm>
        <a:prstGeom prst="round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11000" b="-11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431F8A-82FD-4F1F-8E06-6BF94E678D84}">
      <dsp:nvSpPr>
        <dsp:cNvPr id="0" name=""/>
        <dsp:cNvSpPr/>
      </dsp:nvSpPr>
      <dsp:spPr>
        <a:xfrm>
          <a:off x="222798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AU" sz="1500" kern="1200" dirty="0"/>
            <a:t>Appropriate variable selection</a:t>
          </a:r>
        </a:p>
      </dsp:txBody>
      <dsp:txXfrm>
        <a:off x="2227985" y="2109373"/>
        <a:ext cx="2024204" cy="750979"/>
      </dsp:txXfrm>
    </dsp:sp>
    <dsp:sp modelId="{0F34FBA2-30DA-4706-A70F-10B8B42E60FD}">
      <dsp:nvSpPr>
        <dsp:cNvPr id="0" name=""/>
        <dsp:cNvSpPr/>
      </dsp:nvSpPr>
      <dsp:spPr>
        <a:xfrm>
          <a:off x="4454695" y="714696"/>
          <a:ext cx="2024204" cy="1394676"/>
        </a:xfrm>
        <a:prstGeom prst="round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273CF9-2C4E-4907-A6C3-9368F2B51D30}">
      <dsp:nvSpPr>
        <dsp:cNvPr id="0" name=""/>
        <dsp:cNvSpPr/>
      </dsp:nvSpPr>
      <dsp:spPr>
        <a:xfrm>
          <a:off x="4454695" y="2109373"/>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AU" sz="1500" kern="1200" dirty="0"/>
            <a:t>Statistical adjustment methods to remove bias</a:t>
          </a:r>
        </a:p>
      </dsp:txBody>
      <dsp:txXfrm>
        <a:off x="4454695" y="2109373"/>
        <a:ext cx="2024204" cy="7509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A547D-84CB-4461-9369-760051A98666}">
      <dsp:nvSpPr>
        <dsp:cNvPr id="0" name=""/>
        <dsp:cNvSpPr/>
      </dsp:nvSpPr>
      <dsp:spPr>
        <a:xfrm>
          <a:off x="1275" y="727446"/>
          <a:ext cx="2024204" cy="1394676"/>
        </a:xfrm>
        <a:prstGeom prst="round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476F999-47D8-4DC7-8061-35DA9B111385}">
      <dsp:nvSpPr>
        <dsp:cNvPr id="0" name=""/>
        <dsp:cNvSpPr/>
      </dsp:nvSpPr>
      <dsp:spPr>
        <a:xfrm>
          <a:off x="1275" y="2122122"/>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AU" sz="1500" kern="1200" dirty="0"/>
            <a:t>Tool for evidence based policy</a:t>
          </a:r>
        </a:p>
      </dsp:txBody>
      <dsp:txXfrm>
        <a:off x="1275" y="2122122"/>
        <a:ext cx="2024204" cy="750979"/>
      </dsp:txXfrm>
    </dsp:sp>
    <dsp:sp modelId="{B9E55687-D0EC-4886-B693-1AC271BF18CA}">
      <dsp:nvSpPr>
        <dsp:cNvPr id="0" name=""/>
        <dsp:cNvSpPr/>
      </dsp:nvSpPr>
      <dsp:spPr>
        <a:xfrm>
          <a:off x="2227985" y="720223"/>
          <a:ext cx="2024204" cy="1394676"/>
        </a:xfrm>
        <a:prstGeom prst="round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7CAADF-4C72-4F02-A758-954761E208D4}">
      <dsp:nvSpPr>
        <dsp:cNvPr id="0" name=""/>
        <dsp:cNvSpPr/>
      </dsp:nvSpPr>
      <dsp:spPr>
        <a:xfrm>
          <a:off x="2227985" y="2088385"/>
          <a:ext cx="2024204" cy="819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AU" sz="1500" kern="1200" dirty="0"/>
            <a:t>Understand underlying biases in data</a:t>
          </a:r>
        </a:p>
      </dsp:txBody>
      <dsp:txXfrm>
        <a:off x="2227985" y="2088385"/>
        <a:ext cx="2024204" cy="819033"/>
      </dsp:txXfrm>
    </dsp:sp>
    <dsp:sp modelId="{7DFE3400-A3F9-4C7E-967D-5AFA8122164E}">
      <dsp:nvSpPr>
        <dsp:cNvPr id="0" name=""/>
        <dsp:cNvSpPr/>
      </dsp:nvSpPr>
      <dsp:spPr>
        <a:xfrm>
          <a:off x="4454695" y="727446"/>
          <a:ext cx="2024204" cy="1394676"/>
        </a:xfrm>
        <a:prstGeom prst="roundRect">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000" r="-2000"/>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C85689D-C459-4322-8391-BB34FF14B087}">
      <dsp:nvSpPr>
        <dsp:cNvPr id="0" name=""/>
        <dsp:cNvSpPr/>
      </dsp:nvSpPr>
      <dsp:spPr>
        <a:xfrm>
          <a:off x="4454695" y="2122122"/>
          <a:ext cx="2024204" cy="7509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0" numCol="1" spcCol="1270" anchor="t" anchorCtr="0">
          <a:noAutofit/>
        </a:bodyPr>
        <a:lstStyle/>
        <a:p>
          <a:pPr marL="0" lvl="0" indent="0" algn="ctr" defTabSz="666750">
            <a:lnSpc>
              <a:spcPct val="90000"/>
            </a:lnSpc>
            <a:spcBef>
              <a:spcPct val="0"/>
            </a:spcBef>
            <a:spcAft>
              <a:spcPct val="35000"/>
            </a:spcAft>
            <a:buNone/>
          </a:pPr>
          <a:r>
            <a:rPr lang="en-AU" sz="1500" kern="1200" dirty="0"/>
            <a:t>Collaboration with subject-matter experts</a:t>
          </a:r>
        </a:p>
      </dsp:txBody>
      <dsp:txXfrm>
        <a:off x="4454695" y="2122122"/>
        <a:ext cx="2024204" cy="750979"/>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BFA697C-5849-4DDF-A6C8-08E6893940F4}" type="datetimeFigureOut">
              <a:rPr lang="en-AU" smtClean="0"/>
              <a:pPr/>
              <a:t>30/06/2022</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FD014AF-979A-46D9-9B43-4C67319580DA}" type="slidenum">
              <a:rPr lang="en-AU" smtClean="0"/>
              <a:pPr/>
              <a:t>‹#›</a:t>
            </a:fld>
            <a:endParaRPr lang="en-AU"/>
          </a:p>
        </p:txBody>
      </p:sp>
    </p:spTree>
    <p:extLst>
      <p:ext uri="{BB962C8B-B14F-4D97-AF65-F5344CB8AC3E}">
        <p14:creationId xmlns:p14="http://schemas.microsoft.com/office/powerpoint/2010/main" val="2514441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992BC2-9435-4D31-AEB3-5D5877AD6447}" type="datetimeFigureOut">
              <a:rPr lang="en-AU" smtClean="0"/>
              <a:pPr/>
              <a:t>30/06/2022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496215-5E4C-414D-A8DB-C38AA7CF7C2A}" type="slidenum">
              <a:rPr lang="en-AU" smtClean="0"/>
              <a:pPr/>
              <a:t>‹#›</a:t>
            </a:fld>
            <a:endParaRPr lang="en-AU"/>
          </a:p>
        </p:txBody>
      </p:sp>
    </p:spTree>
    <p:extLst>
      <p:ext uri="{BB962C8B-B14F-4D97-AF65-F5344CB8AC3E}">
        <p14:creationId xmlns:p14="http://schemas.microsoft.com/office/powerpoint/2010/main" val="4203183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A couple of years ago, I worked on a project with the Department of Education, Skills and Employment who were interested in applying causal inference techniques to their administrative datasets to inform policy decisions.</a:t>
            </a:r>
          </a:p>
          <a:p>
            <a:pPr marL="171450" indent="-171450">
              <a:buFont typeface="Arial" panose="020B0604020202020204" pitchFamily="34" charset="0"/>
              <a:buChar char="•"/>
            </a:pPr>
            <a:r>
              <a:rPr lang="en-AU" dirty="0"/>
              <a:t>I’m going to talk about what I learnt during that project.</a:t>
            </a:r>
          </a:p>
        </p:txBody>
      </p:sp>
      <p:sp>
        <p:nvSpPr>
          <p:cNvPr id="4" name="Slide Number Placeholder 3"/>
          <p:cNvSpPr>
            <a:spLocks noGrp="1"/>
          </p:cNvSpPr>
          <p:nvPr>
            <p:ph type="sldNum" sz="quarter" idx="5"/>
          </p:nvPr>
        </p:nvSpPr>
        <p:spPr/>
        <p:txBody>
          <a:bodyPr/>
          <a:lstStyle/>
          <a:p>
            <a:fld id="{9A496215-5E4C-414D-A8DB-C38AA7CF7C2A}" type="slidenum">
              <a:rPr lang="en-AU" smtClean="0"/>
              <a:pPr/>
              <a:t>1</a:t>
            </a:fld>
            <a:endParaRPr lang="en-AU"/>
          </a:p>
        </p:txBody>
      </p:sp>
    </p:spTree>
    <p:extLst>
      <p:ext uri="{BB962C8B-B14F-4D97-AF65-F5344CB8AC3E}">
        <p14:creationId xmlns:p14="http://schemas.microsoft.com/office/powerpoint/2010/main" val="27675261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Ask about how causal discovery could be used in a project like this</a:t>
            </a:r>
          </a:p>
          <a:p>
            <a:pPr marL="171450" indent="-171450">
              <a:buFontTx/>
              <a:buChar char="-"/>
            </a:pPr>
            <a:r>
              <a:rPr lang="en-AU" dirty="0"/>
              <a:t>Could use it together with domain knowledge to create the graph</a:t>
            </a:r>
          </a:p>
          <a:p>
            <a:pPr marL="171450" indent="-171450">
              <a:buFontTx/>
              <a:buChar char="-"/>
            </a:pPr>
            <a:r>
              <a:rPr lang="en-AU" dirty="0"/>
              <a:t>Could use it as a double check of the graph made through domain knowledge</a:t>
            </a:r>
          </a:p>
          <a:p>
            <a:pPr marL="171450" indent="-171450">
              <a:buFontTx/>
              <a:buChar char="-"/>
            </a:pPr>
            <a:endParaRPr lang="en-AU" dirty="0"/>
          </a:p>
          <a:p>
            <a:pPr marL="0" indent="0">
              <a:buFontTx/>
              <a:buNone/>
            </a:pPr>
            <a:r>
              <a:rPr lang="en-AU" dirty="0"/>
              <a:t>Elicitation of causal diagram from domain experts</a:t>
            </a:r>
          </a:p>
          <a:p>
            <a:pPr marL="0" indent="0">
              <a:buFontTx/>
              <a:buNone/>
            </a:pPr>
            <a:r>
              <a:rPr lang="en-AU"/>
              <a:t>- https://www.researchgate.net/publication/352547215_BARD_A_Structured_Technique_for_Group_Elicitation_of_Bayesian_Networks_to_Support_Analytic_Reasoning </a:t>
            </a:r>
            <a:endParaRPr lang="en-AU" dirty="0"/>
          </a:p>
        </p:txBody>
      </p:sp>
      <p:sp>
        <p:nvSpPr>
          <p:cNvPr id="4" name="Slide Number Placeholder 3"/>
          <p:cNvSpPr>
            <a:spLocks noGrp="1"/>
          </p:cNvSpPr>
          <p:nvPr>
            <p:ph type="sldNum" sz="quarter" idx="5"/>
          </p:nvPr>
        </p:nvSpPr>
        <p:spPr/>
        <p:txBody>
          <a:bodyPr/>
          <a:lstStyle/>
          <a:p>
            <a:fld id="{9A496215-5E4C-414D-A8DB-C38AA7CF7C2A}" type="slidenum">
              <a:rPr lang="en-AU" smtClean="0"/>
              <a:pPr/>
              <a:t>12</a:t>
            </a:fld>
            <a:endParaRPr lang="en-AU"/>
          </a:p>
        </p:txBody>
      </p:sp>
    </p:spTree>
    <p:extLst>
      <p:ext uri="{BB962C8B-B14F-4D97-AF65-F5344CB8AC3E}">
        <p14:creationId xmlns:p14="http://schemas.microsoft.com/office/powerpoint/2010/main" val="34713125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Why is it important to improve policy in education?</a:t>
            </a:r>
          </a:p>
          <a:p>
            <a:pPr marL="171450" indent="-171450">
              <a:buFont typeface="Arial" panose="020B0604020202020204" pitchFamily="34" charset="0"/>
              <a:buChar char="•"/>
            </a:pPr>
            <a:r>
              <a:rPr lang="en-AU" dirty="0"/>
              <a:t>Children are the future, so we want to give them the best start in life</a:t>
            </a:r>
          </a:p>
          <a:p>
            <a:pPr marL="171450" indent="-171450">
              <a:buFont typeface="Arial" panose="020B0604020202020204" pitchFamily="34" charset="0"/>
              <a:buChar char="•"/>
            </a:pPr>
            <a:r>
              <a:rPr lang="en-AU" dirty="0"/>
              <a:t>The consequences of getting policy wrong are high in this area because it impacts people’s careers and livelihoods</a:t>
            </a:r>
          </a:p>
          <a:p>
            <a:pPr marL="171450" indent="-171450">
              <a:buFont typeface="Arial" panose="020B0604020202020204" pitchFamily="34" charset="0"/>
              <a:buChar char="•"/>
            </a:pPr>
            <a:r>
              <a:rPr lang="en-AU" dirty="0"/>
              <a:t>Lots of work goes into getting policies right, making use of stakeholder and expert consultation. It’s a complex process.</a:t>
            </a:r>
          </a:p>
        </p:txBody>
      </p:sp>
      <p:sp>
        <p:nvSpPr>
          <p:cNvPr id="4" name="Slide Number Placeholder 3"/>
          <p:cNvSpPr>
            <a:spLocks noGrp="1"/>
          </p:cNvSpPr>
          <p:nvPr>
            <p:ph type="sldNum" sz="quarter" idx="5"/>
          </p:nvPr>
        </p:nvSpPr>
        <p:spPr/>
        <p:txBody>
          <a:bodyPr/>
          <a:lstStyle/>
          <a:p>
            <a:fld id="{9A496215-5E4C-414D-A8DB-C38AA7CF7C2A}" type="slidenum">
              <a:rPr lang="en-AU" smtClean="0"/>
              <a:pPr/>
              <a:t>2</a:t>
            </a:fld>
            <a:endParaRPr lang="en-AU"/>
          </a:p>
        </p:txBody>
      </p:sp>
    </p:spTree>
    <p:extLst>
      <p:ext uri="{BB962C8B-B14F-4D97-AF65-F5344CB8AC3E}">
        <p14:creationId xmlns:p14="http://schemas.microsoft.com/office/powerpoint/2010/main" val="3502767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Data analysis provides a new avenue for creating evidence-based public policy</a:t>
            </a:r>
          </a:p>
          <a:p>
            <a:pPr marL="171450" indent="-171450">
              <a:buFont typeface="Arial" panose="020B0604020202020204" pitchFamily="34" charset="0"/>
              <a:buChar char="•"/>
            </a:pPr>
            <a:r>
              <a:rPr lang="en-AU" dirty="0"/>
              <a:t>The Australian Bureau of Statistics is making available de-identified, linked datasets of administrative data to govt agencies and researchers</a:t>
            </a:r>
          </a:p>
          <a:p>
            <a:pPr marL="171450" indent="-171450">
              <a:buFont typeface="Arial" panose="020B0604020202020204" pitchFamily="34" charset="0"/>
              <a:buChar char="•"/>
            </a:pPr>
            <a:r>
              <a:rPr lang="en-AU" dirty="0"/>
              <a:t>With open source programming languages such as R and Python and more data scientists in the job market, data analysis has become more accessible.</a:t>
            </a:r>
          </a:p>
          <a:p>
            <a:pPr marL="171450" indent="-171450">
              <a:buFont typeface="Arial" panose="020B0604020202020204" pitchFamily="34" charset="0"/>
              <a:buChar char="•"/>
            </a:pPr>
            <a:r>
              <a:rPr lang="en-AU" dirty="0"/>
              <a:t>The Digital Integration Partnership for Australia was set up by the Federal Government to help their departments upskill in data analysis. My project with the Department of Education was part of DIPA</a:t>
            </a:r>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endParaRPr lang="en-AU" dirty="0"/>
          </a:p>
          <a:p>
            <a:pPr marL="171450" indent="-171450">
              <a:buFont typeface="Arial" panose="020B0604020202020204" pitchFamily="34" charset="0"/>
              <a:buChar char="•"/>
            </a:pPr>
            <a:endParaRPr lang="en-AU" dirty="0"/>
          </a:p>
        </p:txBody>
      </p:sp>
      <p:sp>
        <p:nvSpPr>
          <p:cNvPr id="4" name="Slide Number Placeholder 3"/>
          <p:cNvSpPr>
            <a:spLocks noGrp="1"/>
          </p:cNvSpPr>
          <p:nvPr>
            <p:ph type="sldNum" sz="quarter" idx="5"/>
          </p:nvPr>
        </p:nvSpPr>
        <p:spPr/>
        <p:txBody>
          <a:bodyPr/>
          <a:lstStyle/>
          <a:p>
            <a:fld id="{9A496215-5E4C-414D-A8DB-C38AA7CF7C2A}" type="slidenum">
              <a:rPr lang="en-AU" smtClean="0"/>
              <a:pPr/>
              <a:t>3</a:t>
            </a:fld>
            <a:endParaRPr lang="en-AU"/>
          </a:p>
        </p:txBody>
      </p:sp>
    </p:spTree>
    <p:extLst>
      <p:ext uri="{BB962C8B-B14F-4D97-AF65-F5344CB8AC3E}">
        <p14:creationId xmlns:p14="http://schemas.microsoft.com/office/powerpoint/2010/main" val="1819058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Challenges with this kind of analysis is that policy changes are interventions: we want to know what effect it will have on the population if we change a policy</a:t>
            </a:r>
          </a:p>
          <a:p>
            <a:pPr marL="171450" indent="-171450">
              <a:buFont typeface="Arial" panose="020B0604020202020204" pitchFamily="34" charset="0"/>
              <a:buChar char="•"/>
            </a:pPr>
            <a:r>
              <a:rPr lang="en-AU" dirty="0"/>
              <a:t>But the administrative data that we’re working with is observational, so it can contain underlying bias.</a:t>
            </a:r>
          </a:p>
        </p:txBody>
      </p:sp>
      <p:sp>
        <p:nvSpPr>
          <p:cNvPr id="4" name="Slide Number Placeholder 3"/>
          <p:cNvSpPr>
            <a:spLocks noGrp="1"/>
          </p:cNvSpPr>
          <p:nvPr>
            <p:ph type="sldNum" sz="quarter" idx="5"/>
          </p:nvPr>
        </p:nvSpPr>
        <p:spPr/>
        <p:txBody>
          <a:bodyPr/>
          <a:lstStyle/>
          <a:p>
            <a:fld id="{9A496215-5E4C-414D-A8DB-C38AA7CF7C2A}" type="slidenum">
              <a:rPr lang="en-AU" smtClean="0"/>
              <a:pPr/>
              <a:t>4</a:t>
            </a:fld>
            <a:endParaRPr lang="en-AU"/>
          </a:p>
        </p:txBody>
      </p:sp>
    </p:spTree>
    <p:extLst>
      <p:ext uri="{BB962C8B-B14F-4D97-AF65-F5344CB8AC3E}">
        <p14:creationId xmlns:p14="http://schemas.microsoft.com/office/powerpoint/2010/main" val="225800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Causal inference techniques allow you to specify your assumptions about data generation</a:t>
            </a:r>
          </a:p>
          <a:p>
            <a:pPr marL="171450" indent="-171450">
              <a:buFont typeface="Arial" panose="020B0604020202020204" pitchFamily="34" charset="0"/>
              <a:buChar char="•"/>
            </a:pPr>
            <a:r>
              <a:rPr lang="en-AU" dirty="0"/>
              <a:t>Based on this, they determine which variables to include in models</a:t>
            </a:r>
          </a:p>
          <a:p>
            <a:pPr marL="171450" indent="-171450">
              <a:buFont typeface="Arial" panose="020B0604020202020204" pitchFamily="34" charset="0"/>
              <a:buChar char="•"/>
            </a:pPr>
            <a:r>
              <a:rPr lang="en-AU" dirty="0"/>
              <a:t>And give statistical adjustment methods to remove bias</a:t>
            </a:r>
          </a:p>
          <a:p>
            <a:pPr marL="171450" indent="-171450">
              <a:buFont typeface="Arial" panose="020B0604020202020204" pitchFamily="34" charset="0"/>
              <a:buChar char="•"/>
            </a:pPr>
            <a:endParaRPr lang="en-AU" dirty="0"/>
          </a:p>
        </p:txBody>
      </p:sp>
      <p:sp>
        <p:nvSpPr>
          <p:cNvPr id="4" name="Slide Number Placeholder 3"/>
          <p:cNvSpPr>
            <a:spLocks noGrp="1"/>
          </p:cNvSpPr>
          <p:nvPr>
            <p:ph type="sldNum" sz="quarter" idx="5"/>
          </p:nvPr>
        </p:nvSpPr>
        <p:spPr/>
        <p:txBody>
          <a:bodyPr/>
          <a:lstStyle/>
          <a:p>
            <a:fld id="{9A496215-5E4C-414D-A8DB-C38AA7CF7C2A}" type="slidenum">
              <a:rPr lang="en-AU" smtClean="0"/>
              <a:pPr/>
              <a:t>5</a:t>
            </a:fld>
            <a:endParaRPr lang="en-AU"/>
          </a:p>
        </p:txBody>
      </p:sp>
    </p:spTree>
    <p:extLst>
      <p:ext uri="{BB962C8B-B14F-4D97-AF65-F5344CB8AC3E}">
        <p14:creationId xmlns:p14="http://schemas.microsoft.com/office/powerpoint/2010/main" val="2278142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Whether a question is descriptive, predictive or causal depends on what the information is going to be used for</a:t>
            </a:r>
          </a:p>
        </p:txBody>
      </p:sp>
      <p:sp>
        <p:nvSpPr>
          <p:cNvPr id="4" name="Slide Number Placeholder 3"/>
          <p:cNvSpPr>
            <a:spLocks noGrp="1"/>
          </p:cNvSpPr>
          <p:nvPr>
            <p:ph type="sldNum" sz="quarter" idx="5"/>
          </p:nvPr>
        </p:nvSpPr>
        <p:spPr/>
        <p:txBody>
          <a:bodyPr/>
          <a:lstStyle/>
          <a:p>
            <a:fld id="{9A496215-5E4C-414D-A8DB-C38AA7CF7C2A}" type="slidenum">
              <a:rPr lang="en-AU" smtClean="0"/>
              <a:pPr/>
              <a:t>6</a:t>
            </a:fld>
            <a:endParaRPr lang="en-AU"/>
          </a:p>
        </p:txBody>
      </p:sp>
    </p:spTree>
    <p:extLst>
      <p:ext uri="{BB962C8B-B14F-4D97-AF65-F5344CB8AC3E}">
        <p14:creationId xmlns:p14="http://schemas.microsoft.com/office/powerpoint/2010/main" val="2136887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Create causal diagram to describe data generation.</a:t>
            </a:r>
          </a:p>
          <a:p>
            <a:pPr marL="171450" indent="-171450">
              <a:buFont typeface="Arial" panose="020B0604020202020204" pitchFamily="34" charset="0"/>
              <a:buChar char="•"/>
            </a:pPr>
            <a:r>
              <a:rPr lang="en-AU" dirty="0"/>
              <a:t>What is the impact of childcare attendance on language and cognitive skills?</a:t>
            </a:r>
          </a:p>
          <a:p>
            <a:pPr marL="171450" indent="-171450">
              <a:buFont typeface="Arial" panose="020B0604020202020204" pitchFamily="34" charset="0"/>
              <a:buChar char="•"/>
            </a:pPr>
            <a:r>
              <a:rPr lang="en-AU" dirty="0"/>
              <a:t>Arrow from node A to node Y means that A has an average causal effect on Y. Not deterministic.</a:t>
            </a:r>
          </a:p>
          <a:p>
            <a:pPr marL="171450" indent="-171450">
              <a:buFont typeface="Arial" panose="020B0604020202020204" pitchFamily="34" charset="0"/>
              <a:buChar char="•"/>
            </a:pPr>
            <a:r>
              <a:rPr lang="en-AU" dirty="0"/>
              <a:t>If we knew the “real” diagram for our data, and had measured enough variables, we can control for all the bias.</a:t>
            </a:r>
          </a:p>
        </p:txBody>
      </p:sp>
      <p:sp>
        <p:nvSpPr>
          <p:cNvPr id="4" name="Slide Number Placeholder 3"/>
          <p:cNvSpPr>
            <a:spLocks noGrp="1"/>
          </p:cNvSpPr>
          <p:nvPr>
            <p:ph type="sldNum" sz="quarter" idx="5"/>
          </p:nvPr>
        </p:nvSpPr>
        <p:spPr/>
        <p:txBody>
          <a:bodyPr/>
          <a:lstStyle/>
          <a:p>
            <a:fld id="{9A496215-5E4C-414D-A8DB-C38AA7CF7C2A}" type="slidenum">
              <a:rPr lang="en-AU" smtClean="0"/>
              <a:pPr/>
              <a:t>9</a:t>
            </a:fld>
            <a:endParaRPr lang="en-AU"/>
          </a:p>
        </p:txBody>
      </p:sp>
    </p:spTree>
    <p:extLst>
      <p:ext uri="{BB962C8B-B14F-4D97-AF65-F5344CB8AC3E}">
        <p14:creationId xmlns:p14="http://schemas.microsoft.com/office/powerpoint/2010/main" val="3522079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AU" dirty="0"/>
              <a:t>Some people seem to use “it’s just an association” as a way to cover themselves. This gives you a robust way to say, if I assume this, then what I’ve measured is causal.</a:t>
            </a:r>
          </a:p>
          <a:p>
            <a:pPr marL="171450" indent="-171450">
              <a:buFont typeface="Arial" panose="020B0604020202020204" pitchFamily="34" charset="0"/>
              <a:buChar char="•"/>
            </a:pPr>
            <a:r>
              <a:rPr lang="en-AU" dirty="0"/>
              <a:t>Data analysts that I’ve worked with are more excited about new software packages, analytical methods than new theory, and a big chunk of these methods are in the theory.</a:t>
            </a:r>
          </a:p>
          <a:p>
            <a:pPr marL="171450" indent="-171450">
              <a:buFont typeface="Arial" panose="020B0604020202020204" pitchFamily="34" charset="0"/>
              <a:buChar char="•"/>
            </a:pPr>
            <a:r>
              <a:rPr lang="en-AU" dirty="0"/>
              <a:t>Collaboration with experts is vital, but doesn’t seem to be easy to organise. Multiple discussions with DESE about talking to their expert collaborators, but it never happened.</a:t>
            </a:r>
          </a:p>
          <a:p>
            <a:pPr marL="171450" indent="-171450">
              <a:buFont typeface="Arial" panose="020B0604020202020204" pitchFamily="34" charset="0"/>
              <a:buChar char="•"/>
            </a:pPr>
            <a:r>
              <a:rPr lang="en-AU" dirty="0"/>
              <a:t>Analysts “need” to get a result from their data, but sometimes need to accept data is insufficient for a certain analysis. It’s better to stop there rather than produce misleading results.</a:t>
            </a:r>
          </a:p>
        </p:txBody>
      </p:sp>
      <p:sp>
        <p:nvSpPr>
          <p:cNvPr id="4" name="Slide Number Placeholder 3"/>
          <p:cNvSpPr>
            <a:spLocks noGrp="1"/>
          </p:cNvSpPr>
          <p:nvPr>
            <p:ph type="sldNum" sz="quarter" idx="5"/>
          </p:nvPr>
        </p:nvSpPr>
        <p:spPr/>
        <p:txBody>
          <a:bodyPr/>
          <a:lstStyle/>
          <a:p>
            <a:fld id="{9A496215-5E4C-414D-A8DB-C38AA7CF7C2A}" type="slidenum">
              <a:rPr lang="en-AU" smtClean="0"/>
              <a:pPr/>
              <a:t>10</a:t>
            </a:fld>
            <a:endParaRPr lang="en-AU"/>
          </a:p>
        </p:txBody>
      </p:sp>
    </p:spTree>
    <p:extLst>
      <p:ext uri="{BB962C8B-B14F-4D97-AF65-F5344CB8AC3E}">
        <p14:creationId xmlns:p14="http://schemas.microsoft.com/office/powerpoint/2010/main" val="1997337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Important tool in our toolkit for doing statistical analysis on which to base policy</a:t>
            </a:r>
          </a:p>
          <a:p>
            <a:endParaRPr lang="en-AU" dirty="0"/>
          </a:p>
          <a:p>
            <a:r>
              <a:rPr lang="en-AU" dirty="0"/>
              <a:t>More focus on understanding underlying biases in data, rather than analysis methods</a:t>
            </a:r>
          </a:p>
          <a:p>
            <a:endParaRPr lang="en-AU" dirty="0"/>
          </a:p>
          <a:p>
            <a:r>
              <a:rPr lang="en-AU" dirty="0"/>
              <a:t>Collaboration with subject matter experts</a:t>
            </a:r>
          </a:p>
          <a:p>
            <a:endParaRPr lang="en-AU" dirty="0"/>
          </a:p>
        </p:txBody>
      </p:sp>
      <p:sp>
        <p:nvSpPr>
          <p:cNvPr id="4" name="Slide Number Placeholder 3"/>
          <p:cNvSpPr>
            <a:spLocks noGrp="1"/>
          </p:cNvSpPr>
          <p:nvPr>
            <p:ph type="sldNum" sz="quarter" idx="5"/>
          </p:nvPr>
        </p:nvSpPr>
        <p:spPr/>
        <p:txBody>
          <a:bodyPr/>
          <a:lstStyle/>
          <a:p>
            <a:fld id="{9A496215-5E4C-414D-A8DB-C38AA7CF7C2A}" type="slidenum">
              <a:rPr lang="en-AU" smtClean="0"/>
              <a:pPr/>
              <a:t>11</a:t>
            </a:fld>
            <a:endParaRPr lang="en-AU"/>
          </a:p>
        </p:txBody>
      </p:sp>
    </p:spTree>
    <p:extLst>
      <p:ext uri="{BB962C8B-B14F-4D97-AF65-F5344CB8AC3E}">
        <p14:creationId xmlns:p14="http://schemas.microsoft.com/office/powerpoint/2010/main" val="447501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20538"/>
            <a:ext cx="6858000" cy="25956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userDrawn="1">
            <p:ph type="ctrTitle"/>
          </p:nvPr>
        </p:nvSpPr>
        <p:spPr>
          <a:xfrm>
            <a:off x="188640" y="2859783"/>
            <a:ext cx="5947524" cy="1153507"/>
          </a:xfrm>
        </p:spPr>
        <p:txBody>
          <a:bodyPr anchor="b" anchorCtr="0">
            <a:normAutofit/>
          </a:bodyPr>
          <a:lstStyle>
            <a:lvl1pPr algn="l">
              <a:lnSpc>
                <a:spcPct val="90000"/>
              </a:lnSpc>
              <a:defRPr sz="2700" b="0">
                <a:solidFill>
                  <a:schemeClr val="accent3"/>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4096622"/>
            <a:ext cx="5400600" cy="273948"/>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7" name="Rectangle 6"/>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pic>
        <p:nvPicPr>
          <p:cNvPr id="9" name="Picture 8">
            <a:extLst>
              <a:ext uri="{FF2B5EF4-FFF2-40B4-BE49-F238E27FC236}">
                <a16:creationId xmlns:a16="http://schemas.microsoft.com/office/drawing/2014/main" id="{141940E5-CFDC-4AE5-B7DE-C1189A627790}"/>
              </a:ext>
            </a:extLst>
          </p:cNvPr>
          <p:cNvPicPr>
            <a:picLocks noChangeAspect="1"/>
          </p:cNvPicPr>
          <p:nvPr userDrawn="1"/>
        </p:nvPicPr>
        <p:blipFill>
          <a:blip r:embed="rId2"/>
          <a:stretch>
            <a:fillRect/>
          </a:stretch>
        </p:blipFill>
        <p:spPr>
          <a:xfrm>
            <a:off x="5956626" y="4177358"/>
            <a:ext cx="719598" cy="720000"/>
          </a:xfrm>
          <a:prstGeom prst="rect">
            <a:avLst/>
          </a:prstGeom>
        </p:spPr>
      </p:pic>
    </p:spTree>
    <p:extLst>
      <p:ext uri="{BB962C8B-B14F-4D97-AF65-F5344CB8AC3E}">
        <p14:creationId xmlns:p14="http://schemas.microsoft.com/office/powerpoint/2010/main" val="3218432992"/>
      </p:ext>
    </p:extLst>
  </p:cSld>
  <p:clrMapOvr>
    <a:masterClrMapping/>
  </p:clrMapOvr>
  <p:extLst>
    <p:ext uri="{DCECCB84-F9BA-43D5-87BE-67443E8EF086}">
      <p15:sldGuideLst xmlns:p15="http://schemas.microsoft.com/office/powerpoint/2012/main">
        <p15:guide id="1" pos="2160" userDrawn="1">
          <p15:clr>
            <a:srgbClr val="FBAE40"/>
          </p15:clr>
        </p15:guide>
        <p15:guide id="2" orient="horz" pos="162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 dark">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AU" dirty="0"/>
          </a:p>
        </p:txBody>
      </p:sp>
      <p:sp>
        <p:nvSpPr>
          <p:cNvPr id="3" name="Footer Placeholder 2"/>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629327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AU"/>
              <a:t>Presentation title  |  Presenter name</a:t>
            </a:r>
            <a:endParaRPr lang="en-AU" dirty="0"/>
          </a:p>
        </p:txBody>
      </p:sp>
      <p:sp>
        <p:nvSpPr>
          <p:cNvPr id="4" name="Slide Number Placeholder 3"/>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2744884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tement Layout + imag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55556648-49D5-4B5B-92D5-2DB59DEB5992}"/>
              </a:ext>
            </a:extLst>
          </p:cNvPr>
          <p:cNvSpPr>
            <a:spLocks noGrp="1"/>
          </p:cNvSpPr>
          <p:nvPr>
            <p:ph type="pic" sz="quarter" idx="10"/>
          </p:nvPr>
        </p:nvSpPr>
        <p:spPr>
          <a:xfrm>
            <a:off x="-1" y="0"/>
            <a:ext cx="6871500" cy="2577600"/>
          </a:xfrm>
          <a:solidFill>
            <a:schemeClr val="accent1"/>
          </a:solidFill>
          <a:ln>
            <a:noFill/>
          </a:ln>
        </p:spPr>
        <p:txBody>
          <a:bodyPr anchor="ctr" anchorCtr="0"/>
          <a:lstStyle>
            <a:lvl1pPr marL="0" indent="0" algn="ctr">
              <a:buNone/>
              <a:defRPr/>
            </a:lvl1pPr>
          </a:lstStyle>
          <a:p>
            <a:endParaRPr lang="en-AU" dirty="0"/>
          </a:p>
        </p:txBody>
      </p:sp>
      <p:sp>
        <p:nvSpPr>
          <p:cNvPr id="5" name="Content Placeholder 2"/>
          <p:cNvSpPr>
            <a:spLocks noGrp="1"/>
          </p:cNvSpPr>
          <p:nvPr>
            <p:ph idx="1"/>
          </p:nvPr>
        </p:nvSpPr>
        <p:spPr>
          <a:xfrm>
            <a:off x="188640" y="2859782"/>
            <a:ext cx="5940660" cy="2016224"/>
          </a:xfrm>
        </p:spPr>
        <p:txBody>
          <a:bodyPr/>
          <a:lstStyle>
            <a:lvl1pPr>
              <a:lnSpc>
                <a:spcPct val="85000"/>
              </a:lnSpc>
              <a:spcAft>
                <a:spcPts val="0"/>
              </a:spcAft>
              <a:buFontTx/>
              <a:buNone/>
              <a:defRPr sz="3000" b="0">
                <a:solidFill>
                  <a:schemeClr val="accent3"/>
                </a:solidFill>
              </a:defRPr>
            </a:lvl1pPr>
            <a:lvl2pPr marL="0" indent="0">
              <a:lnSpc>
                <a:spcPct val="85000"/>
              </a:lnSpc>
              <a:spcAft>
                <a:spcPts val="0"/>
              </a:spcAft>
              <a:buNone/>
              <a:defRPr sz="3000" b="0">
                <a:solidFill>
                  <a:schemeClr val="accent2"/>
                </a:solidFill>
              </a:defRPr>
            </a:lvl2pPr>
            <a:lvl3pPr marL="0" indent="0">
              <a:spcBef>
                <a:spcPts val="1650"/>
              </a:spcBef>
              <a:buNone/>
              <a:defRPr b="1">
                <a:solidFill>
                  <a:srgbClr val="00313C"/>
                </a:solidFill>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384338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39" name="Text Placeholder 8"/>
          <p:cNvSpPr>
            <a:spLocks noGrp="1"/>
          </p:cNvSpPr>
          <p:nvPr>
            <p:ph type="body" sz="quarter" idx="10"/>
          </p:nvPr>
        </p:nvSpPr>
        <p:spPr>
          <a:xfrm>
            <a:off x="188640" y="1131590"/>
            <a:ext cx="5400600" cy="3600400"/>
          </a:xfrm>
        </p:spPr>
        <p:txBody>
          <a:bodyPr anchor="b" anchorCtr="0"/>
          <a:lstStyle>
            <a:lvl1pPr marL="0" indent="0">
              <a:spcAft>
                <a:spcPts val="0"/>
              </a:spcAft>
              <a:buFontTx/>
              <a:buNone/>
              <a:defRPr sz="3300" b="0">
                <a:solidFill>
                  <a:schemeClr val="accent1"/>
                </a:solidFill>
              </a:defRPr>
            </a:lvl1pPr>
            <a:lvl2pPr marL="0" indent="0">
              <a:lnSpc>
                <a:spcPct val="75000"/>
              </a:lnSpc>
              <a:spcAft>
                <a:spcPts val="638"/>
              </a:spcAft>
              <a:buNone/>
              <a:defRPr sz="3300" b="0">
                <a:solidFill>
                  <a:schemeClr val="bg1"/>
                </a:solidFill>
              </a:defRPr>
            </a:lvl2pPr>
            <a:lvl3pPr marL="0" indent="0">
              <a:buNone/>
              <a:defRPr sz="1650" b="1">
                <a:solidFill>
                  <a:srgbClr val="FFFFFF"/>
                </a:solidFill>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672631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hank You Option 1">
    <p:bg>
      <p:bgPr>
        <a:solidFill>
          <a:schemeClr val="bg1"/>
        </a:solidFill>
        <a:effectLst/>
      </p:bgPr>
    </p:bg>
    <p:spTree>
      <p:nvGrpSpPr>
        <p:cNvPr id="1" name=""/>
        <p:cNvGrpSpPr/>
        <p:nvPr/>
      </p:nvGrpSpPr>
      <p:grpSpPr>
        <a:xfrm>
          <a:off x="0" y="0"/>
          <a:ext cx="0" cy="0"/>
          <a:chOff x="0" y="0"/>
          <a:chExt cx="0" cy="0"/>
        </a:xfrm>
      </p:grpSpPr>
      <p:sp>
        <p:nvSpPr>
          <p:cNvPr id="27" name="Rectangle 26"/>
          <p:cNvSpPr/>
          <p:nvPr userDrawn="1"/>
        </p:nvSpPr>
        <p:spPr>
          <a:xfrm>
            <a:off x="0" y="0"/>
            <a:ext cx="6858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3" name="Subtitle 2"/>
          <p:cNvSpPr>
            <a:spLocks noGrp="1"/>
          </p:cNvSpPr>
          <p:nvPr>
            <p:ph type="subTitle" idx="1" hasCustomPrompt="1"/>
          </p:nvPr>
        </p:nvSpPr>
        <p:spPr>
          <a:xfrm>
            <a:off x="188640" y="3579862"/>
            <a:ext cx="4536504" cy="1008112"/>
          </a:xfrm>
        </p:spPr>
        <p:txBody>
          <a:bodyPr numCol="2" spcCol="360000">
            <a:normAutofit/>
          </a:bodyPr>
          <a:lstStyle>
            <a:lvl1pPr marL="0" indent="0" algn="l">
              <a:lnSpc>
                <a:spcPct val="90000"/>
              </a:lnSpc>
              <a:spcBef>
                <a:spcPts val="2250"/>
              </a:spcBef>
              <a:buNone/>
              <a:defRPr sz="1200" b="1">
                <a:solidFill>
                  <a:schemeClr val="tx1"/>
                </a:solidFill>
              </a:defRPr>
            </a:lvl1pPr>
            <a:lvl2pPr marL="0" indent="0" algn="l">
              <a:lnSpc>
                <a:spcPct val="90000"/>
              </a:lnSpc>
              <a:spcBef>
                <a:spcPts val="0"/>
              </a:spcBef>
              <a:spcAft>
                <a:spcPts val="422"/>
              </a:spcAft>
              <a:buNone/>
              <a:defRPr sz="1200">
                <a:solidFill>
                  <a:schemeClr val="tx1"/>
                </a:solidFill>
              </a:defRPr>
            </a:lvl2pPr>
            <a:lvl3pPr marL="199800" indent="-199800" algn="l">
              <a:lnSpc>
                <a:spcPct val="90000"/>
              </a:lnSpc>
              <a:spcBef>
                <a:spcPts val="0"/>
              </a:spcBef>
              <a:buNone/>
              <a:tabLst>
                <a:tab pos="267300" algn="l"/>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3" name="Title 22"/>
          <p:cNvSpPr>
            <a:spLocks noGrp="1"/>
          </p:cNvSpPr>
          <p:nvPr>
            <p:ph type="title"/>
          </p:nvPr>
        </p:nvSpPr>
        <p:spPr>
          <a:xfrm>
            <a:off x="188641" y="2715766"/>
            <a:ext cx="4536503" cy="576064"/>
          </a:xfrm>
        </p:spPr>
        <p:txBody>
          <a:bodyPr anchor="b" anchorCtr="0">
            <a:noAutofit/>
          </a:bodyPr>
          <a:lstStyle>
            <a:lvl1pPr>
              <a:defRPr sz="2700">
                <a:solidFill>
                  <a:schemeClr val="accent3"/>
                </a:solidFill>
              </a:defRPr>
            </a:lvl1pPr>
          </a:lstStyle>
          <a:p>
            <a:r>
              <a:rPr lang="en-US" dirty="0"/>
              <a:t>Click to edit Master title style</a:t>
            </a:r>
            <a:endParaRPr lang="en-AU" dirty="0"/>
          </a:p>
        </p:txBody>
      </p:sp>
      <p:sp>
        <p:nvSpPr>
          <p:cNvPr id="44" name="Rectangle 43"/>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pic>
        <p:nvPicPr>
          <p:cNvPr id="8" name="Picture 7">
            <a:extLst>
              <a:ext uri="{FF2B5EF4-FFF2-40B4-BE49-F238E27FC236}">
                <a16:creationId xmlns:a16="http://schemas.microsoft.com/office/drawing/2014/main" id="{9C83648A-0017-4D0A-95A9-13FB7D2339DF}"/>
              </a:ext>
            </a:extLst>
          </p:cNvPr>
          <p:cNvPicPr>
            <a:picLocks noChangeAspect="1"/>
          </p:cNvPicPr>
          <p:nvPr userDrawn="1"/>
        </p:nvPicPr>
        <p:blipFill>
          <a:blip r:embed="rId2"/>
          <a:stretch>
            <a:fillRect/>
          </a:stretch>
        </p:blipFill>
        <p:spPr>
          <a:xfrm>
            <a:off x="5956626" y="4177358"/>
            <a:ext cx="719598" cy="720000"/>
          </a:xfrm>
          <a:prstGeom prst="rect">
            <a:avLst/>
          </a:prstGeom>
        </p:spPr>
      </p:pic>
    </p:spTree>
    <p:extLst>
      <p:ext uri="{BB962C8B-B14F-4D97-AF65-F5344CB8AC3E}">
        <p14:creationId xmlns:p14="http://schemas.microsoft.com/office/powerpoint/2010/main" val="3745895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hank You Option 2">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6858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3" name="Subtitle 2"/>
          <p:cNvSpPr>
            <a:spLocks noGrp="1"/>
          </p:cNvSpPr>
          <p:nvPr>
            <p:ph type="subTitle" idx="1" hasCustomPrompt="1"/>
          </p:nvPr>
        </p:nvSpPr>
        <p:spPr>
          <a:xfrm>
            <a:off x="188640" y="3075807"/>
            <a:ext cx="5400600" cy="1623109"/>
          </a:xfrm>
        </p:spPr>
        <p:txBody>
          <a:bodyPr numCol="2" spcCol="360000">
            <a:normAutofit/>
          </a:bodyPr>
          <a:lstStyle>
            <a:lvl1pPr marL="0" indent="0" algn="l">
              <a:lnSpc>
                <a:spcPct val="90000"/>
              </a:lnSpc>
              <a:spcBef>
                <a:spcPts val="2250"/>
              </a:spcBef>
              <a:buNone/>
              <a:defRPr sz="1200" b="1">
                <a:solidFill>
                  <a:schemeClr val="tx1"/>
                </a:solidFill>
              </a:defRPr>
            </a:lvl1pPr>
            <a:lvl2pPr marL="0" indent="0" algn="l">
              <a:lnSpc>
                <a:spcPct val="90000"/>
              </a:lnSpc>
              <a:spcBef>
                <a:spcPts val="0"/>
              </a:spcBef>
              <a:spcAft>
                <a:spcPts val="422"/>
              </a:spcAft>
              <a:buNone/>
              <a:defRPr sz="1200">
                <a:solidFill>
                  <a:schemeClr val="tx1"/>
                </a:solidFill>
              </a:defRPr>
            </a:lvl2pPr>
            <a:lvl3pPr marL="199800" indent="-199800" algn="l">
              <a:lnSpc>
                <a:spcPct val="90000"/>
              </a:lnSpc>
              <a:spcBef>
                <a:spcPts val="0"/>
              </a:spcBef>
              <a:buNone/>
              <a:tabLst>
                <a:tab pos="267300" algn="l"/>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6" name="Rectangle 5"/>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pic>
        <p:nvPicPr>
          <p:cNvPr id="5" name="Picture 4">
            <a:extLst>
              <a:ext uri="{FF2B5EF4-FFF2-40B4-BE49-F238E27FC236}">
                <a16:creationId xmlns:a16="http://schemas.microsoft.com/office/drawing/2014/main" id="{D8B189D6-0E11-4F79-97E3-184BDA7B664E}"/>
              </a:ext>
            </a:extLst>
          </p:cNvPr>
          <p:cNvPicPr>
            <a:picLocks noChangeAspect="1"/>
          </p:cNvPicPr>
          <p:nvPr userDrawn="1"/>
        </p:nvPicPr>
        <p:blipFill>
          <a:blip r:embed="rId2"/>
          <a:stretch>
            <a:fillRect/>
          </a:stretch>
        </p:blipFill>
        <p:spPr>
          <a:xfrm>
            <a:off x="5956626" y="4177358"/>
            <a:ext cx="719598" cy="720000"/>
          </a:xfrm>
          <a:prstGeom prst="rect">
            <a:avLst/>
          </a:prstGeom>
        </p:spPr>
      </p:pic>
    </p:spTree>
    <p:extLst>
      <p:ext uri="{BB962C8B-B14F-4D97-AF65-F5344CB8AC3E}">
        <p14:creationId xmlns:p14="http://schemas.microsoft.com/office/powerpoint/2010/main" val="11206669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userDrawn="1">
            <p:ph type="ctrTitle"/>
          </p:nvPr>
        </p:nvSpPr>
        <p:spPr>
          <a:xfrm>
            <a:off x="188640" y="1779662"/>
            <a:ext cx="2700300" cy="1728192"/>
          </a:xfrm>
        </p:spPr>
        <p:txBody>
          <a:bodyPr anchor="b" anchorCtr="0">
            <a:normAutofit/>
          </a:bodyPr>
          <a:lstStyle>
            <a:lvl1pPr algn="l">
              <a:lnSpc>
                <a:spcPct val="90000"/>
              </a:lnSpc>
              <a:defRPr sz="2700" b="0">
                <a:solidFill>
                  <a:schemeClr val="accent3"/>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3651870"/>
            <a:ext cx="2700300" cy="576064"/>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4" name="Rectangle 3"/>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11" name="Rectangle 10"/>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pic>
        <p:nvPicPr>
          <p:cNvPr id="8" name="Picture 7">
            <a:extLst>
              <a:ext uri="{FF2B5EF4-FFF2-40B4-BE49-F238E27FC236}">
                <a16:creationId xmlns:a16="http://schemas.microsoft.com/office/drawing/2014/main" id="{0479B453-6AC1-4462-9535-43DFD6588EA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8641" y="267494"/>
            <a:ext cx="1522745" cy="720000"/>
          </a:xfrm>
          <a:prstGeom prst="rect">
            <a:avLst/>
          </a:prstGeom>
        </p:spPr>
      </p:pic>
    </p:spTree>
    <p:extLst>
      <p:ext uri="{BB962C8B-B14F-4D97-AF65-F5344CB8AC3E}">
        <p14:creationId xmlns:p14="http://schemas.microsoft.com/office/powerpoint/2010/main" val="2951840730"/>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guide id="3" pos="4202">
          <p15:clr>
            <a:srgbClr val="FBAE40"/>
          </p15:clr>
        </p15:guide>
        <p15:guide id="4" pos="119">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userDrawn="1">
            <p:ph type="ctrTitle"/>
          </p:nvPr>
        </p:nvSpPr>
        <p:spPr>
          <a:xfrm>
            <a:off x="188640" y="1779662"/>
            <a:ext cx="2700300" cy="1728192"/>
          </a:xfrm>
        </p:spPr>
        <p:txBody>
          <a:bodyPr anchor="b" anchorCtr="0">
            <a:normAutofit/>
          </a:bodyPr>
          <a:lstStyle>
            <a:lvl1pPr algn="l">
              <a:lnSpc>
                <a:spcPct val="90000"/>
              </a:lnSpc>
              <a:defRPr sz="2700" b="0">
                <a:solidFill>
                  <a:schemeClr val="accent3"/>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3651870"/>
            <a:ext cx="2700300" cy="576064"/>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11" name="Rectangle 10"/>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sp>
        <p:nvSpPr>
          <p:cNvPr id="6" name="Picture Placeholder 5"/>
          <p:cNvSpPr>
            <a:spLocks noGrp="1"/>
          </p:cNvSpPr>
          <p:nvPr>
            <p:ph type="pic" sz="quarter" idx="10"/>
          </p:nvPr>
        </p:nvSpPr>
        <p:spPr>
          <a:xfrm>
            <a:off x="3429000" y="0"/>
            <a:ext cx="3422972" cy="5143500"/>
          </a:xfrm>
          <a:solidFill>
            <a:schemeClr val="accent1"/>
          </a:solidFill>
          <a:ln>
            <a:noFill/>
          </a:ln>
        </p:spPr>
        <p:txBody>
          <a:bodyPr anchor="ctr" anchorCtr="0"/>
          <a:lstStyle>
            <a:lvl1pPr marL="0" indent="0" algn="ctr">
              <a:buNone/>
              <a:defRPr/>
            </a:lvl1pPr>
          </a:lstStyle>
          <a:p>
            <a:endParaRPr lang="en-AU" dirty="0"/>
          </a:p>
        </p:txBody>
      </p:sp>
      <p:pic>
        <p:nvPicPr>
          <p:cNvPr id="8" name="Picture 7">
            <a:extLst>
              <a:ext uri="{FF2B5EF4-FFF2-40B4-BE49-F238E27FC236}">
                <a16:creationId xmlns:a16="http://schemas.microsoft.com/office/drawing/2014/main" id="{833E13CC-C618-422A-A60C-0286973DCC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8641" y="267494"/>
            <a:ext cx="1522745" cy="720000"/>
          </a:xfrm>
          <a:prstGeom prst="rect">
            <a:avLst/>
          </a:prstGeom>
        </p:spPr>
      </p:pic>
    </p:spTree>
    <p:extLst>
      <p:ext uri="{BB962C8B-B14F-4D97-AF65-F5344CB8AC3E}">
        <p14:creationId xmlns:p14="http://schemas.microsoft.com/office/powerpoint/2010/main" val="1546769949"/>
      </p:ext>
    </p:extLst>
  </p:cSld>
  <p:clrMapOvr>
    <a:masterClrMapping/>
  </p:clrMapOvr>
  <p:extLst>
    <p:ext uri="{DCECCB84-F9BA-43D5-87BE-67443E8EF086}">
      <p15:sldGuideLst xmlns:p15="http://schemas.microsoft.com/office/powerpoint/2012/main">
        <p15:guide id="1" pos="119">
          <p15:clr>
            <a:srgbClr val="FBAE40"/>
          </p15:clr>
        </p15:guide>
        <p15:guide id="2" orient="horz" pos="1620">
          <p15:clr>
            <a:srgbClr val="FBAE40"/>
          </p15:clr>
        </p15:guide>
        <p15:guide id="3" pos="2160">
          <p15:clr>
            <a:srgbClr val="FBAE40"/>
          </p15:clr>
        </p15:guide>
        <p15:guide id="4" pos="4202">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 globe 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pic>
        <p:nvPicPr>
          <p:cNvPr id="12" name="Picture 11">
            <a:extLst>
              <a:ext uri="{FF2B5EF4-FFF2-40B4-BE49-F238E27FC236}">
                <a16:creationId xmlns:a16="http://schemas.microsoft.com/office/drawing/2014/main" id="{741428E6-CF0A-4089-8F38-61F097E68EA8}"/>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465030" y="609532"/>
            <a:ext cx="3927506" cy="3924000"/>
          </a:xfrm>
          <a:prstGeom prst="rect">
            <a:avLst/>
          </a:prstGeom>
        </p:spPr>
      </p:pic>
      <p:sp>
        <p:nvSpPr>
          <p:cNvPr id="2" name="Title 1"/>
          <p:cNvSpPr>
            <a:spLocks noGrp="1"/>
          </p:cNvSpPr>
          <p:nvPr userDrawn="1">
            <p:ph type="ctrTitle"/>
          </p:nvPr>
        </p:nvSpPr>
        <p:spPr>
          <a:xfrm>
            <a:off x="188640" y="2054777"/>
            <a:ext cx="1512168" cy="1728192"/>
          </a:xfrm>
        </p:spPr>
        <p:txBody>
          <a:bodyPr anchor="b" anchorCtr="0">
            <a:normAutofit/>
          </a:bodyPr>
          <a:lstStyle>
            <a:lvl1pPr algn="l">
              <a:lnSpc>
                <a:spcPct val="90000"/>
              </a:lnSpc>
              <a:defRPr sz="2700" b="0">
                <a:solidFill>
                  <a:schemeClr val="accent3"/>
                </a:solidFill>
              </a:defRPr>
            </a:lvl1pPr>
          </a:lstStyle>
          <a:p>
            <a:r>
              <a:rPr lang="en-US" dirty="0"/>
              <a:t>Click to edit Master title style</a:t>
            </a:r>
            <a:endParaRPr lang="en-AU" dirty="0"/>
          </a:p>
        </p:txBody>
      </p:sp>
      <p:sp>
        <p:nvSpPr>
          <p:cNvPr id="11" name="Rectangle 10"/>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pic>
        <p:nvPicPr>
          <p:cNvPr id="8" name="Picture 7">
            <a:extLst>
              <a:ext uri="{FF2B5EF4-FFF2-40B4-BE49-F238E27FC236}">
                <a16:creationId xmlns:a16="http://schemas.microsoft.com/office/drawing/2014/main" id="{63D779A8-C1BC-46E9-96AF-283E1343F48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88641" y="267494"/>
            <a:ext cx="1522745" cy="720000"/>
          </a:xfrm>
          <a:prstGeom prst="rect">
            <a:avLst/>
          </a:prstGeom>
        </p:spPr>
      </p:pic>
    </p:spTree>
    <p:extLst>
      <p:ext uri="{BB962C8B-B14F-4D97-AF65-F5344CB8AC3E}">
        <p14:creationId xmlns:p14="http://schemas.microsoft.com/office/powerpoint/2010/main" val="1821885108"/>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guide id="3" pos="4202">
          <p15:clr>
            <a:srgbClr val="FBAE40"/>
          </p15:clr>
        </p15:guide>
        <p15:guide id="4" pos="119">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itle 3"/>
          <p:cNvSpPr>
            <a:spLocks noGrp="1"/>
          </p:cNvSpPr>
          <p:nvPr>
            <p:ph type="title"/>
          </p:nvPr>
        </p:nvSpPr>
        <p:spPr/>
        <p:txBody>
          <a:bodyPr/>
          <a:lstStyle/>
          <a:p>
            <a:r>
              <a:rPr lang="en-US"/>
              <a:t>Click to edit Master title style</a:t>
            </a:r>
            <a:endParaRPr lang="en-AU"/>
          </a:p>
        </p:txBody>
      </p:sp>
      <p:sp>
        <p:nvSpPr>
          <p:cNvPr id="6" name="Footer Placeholder 5"/>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133578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userDrawn="1">
            <p:ph type="ctrTitle"/>
          </p:nvPr>
        </p:nvSpPr>
        <p:spPr>
          <a:xfrm>
            <a:off x="188640" y="2859783"/>
            <a:ext cx="5947524" cy="1153507"/>
          </a:xfrm>
        </p:spPr>
        <p:txBody>
          <a:bodyPr anchor="b" anchorCtr="0">
            <a:normAutofit/>
          </a:bodyPr>
          <a:lstStyle>
            <a:lvl1pPr algn="l">
              <a:lnSpc>
                <a:spcPct val="90000"/>
              </a:lnSpc>
              <a:defRPr sz="2700" b="0">
                <a:solidFill>
                  <a:schemeClr val="accent3"/>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4096622"/>
            <a:ext cx="5400600" cy="273948"/>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7" name="Rectangle 6"/>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sp>
        <p:nvSpPr>
          <p:cNvPr id="8" name="Picture Placeholder 5"/>
          <p:cNvSpPr>
            <a:spLocks noGrp="1"/>
          </p:cNvSpPr>
          <p:nvPr>
            <p:ph type="pic" sz="quarter" idx="10"/>
          </p:nvPr>
        </p:nvSpPr>
        <p:spPr>
          <a:xfrm>
            <a:off x="-1" y="0"/>
            <a:ext cx="6871500" cy="2577600"/>
          </a:xfrm>
          <a:solidFill>
            <a:schemeClr val="accent1"/>
          </a:solidFill>
          <a:ln>
            <a:noFill/>
          </a:ln>
        </p:spPr>
        <p:txBody>
          <a:bodyPr anchor="ctr" anchorCtr="0"/>
          <a:lstStyle>
            <a:lvl1pPr marL="0" indent="0" algn="ctr">
              <a:buNone/>
              <a:defRPr/>
            </a:lvl1pPr>
          </a:lstStyle>
          <a:p>
            <a:endParaRPr lang="en-AU" dirty="0"/>
          </a:p>
        </p:txBody>
      </p:sp>
      <p:pic>
        <p:nvPicPr>
          <p:cNvPr id="11" name="Picture 10">
            <a:extLst>
              <a:ext uri="{FF2B5EF4-FFF2-40B4-BE49-F238E27FC236}">
                <a16:creationId xmlns:a16="http://schemas.microsoft.com/office/drawing/2014/main" id="{60678DA6-06CD-4ECF-84DB-DE698FD2B157}"/>
              </a:ext>
            </a:extLst>
          </p:cNvPr>
          <p:cNvPicPr>
            <a:picLocks noChangeAspect="1"/>
          </p:cNvPicPr>
          <p:nvPr userDrawn="1"/>
        </p:nvPicPr>
        <p:blipFill>
          <a:blip r:embed="rId2"/>
          <a:stretch>
            <a:fillRect/>
          </a:stretch>
        </p:blipFill>
        <p:spPr>
          <a:xfrm>
            <a:off x="5956626" y="4177358"/>
            <a:ext cx="719598" cy="720000"/>
          </a:xfrm>
          <a:prstGeom prst="rect">
            <a:avLst/>
          </a:prstGeom>
        </p:spPr>
      </p:pic>
    </p:spTree>
    <p:extLst>
      <p:ext uri="{BB962C8B-B14F-4D97-AF65-F5344CB8AC3E}">
        <p14:creationId xmlns:p14="http://schemas.microsoft.com/office/powerpoint/2010/main" val="518110496"/>
      </p:ext>
    </p:extLst>
  </p:cSld>
  <p:clrMapOvr>
    <a:masterClrMapping/>
  </p:clrMapOvr>
  <p:extLst>
    <p:ext uri="{DCECCB84-F9BA-43D5-87BE-67443E8EF086}">
      <p15:sldGuideLst xmlns:p15="http://schemas.microsoft.com/office/powerpoint/2012/main">
        <p15:guide id="1" pos="2160" userDrawn="1">
          <p15:clr>
            <a:srgbClr val="FBAE40"/>
          </p15:clr>
        </p15:guide>
        <p15:guide id="2" orient="horz" pos="162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 dark">
    <p:bg>
      <p:bgPr>
        <a:solidFill>
          <a:schemeClr val="accent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itle 3"/>
          <p:cNvSpPr>
            <a:spLocks noGrp="1"/>
          </p:cNvSpPr>
          <p:nvPr>
            <p:ph type="title"/>
          </p:nvPr>
        </p:nvSpPr>
        <p:spPr/>
        <p:txBody>
          <a:bodyPr/>
          <a:lstStyle>
            <a:lvl1pPr>
              <a:defRPr>
                <a:solidFill>
                  <a:schemeClr val="accent1"/>
                </a:solidFill>
              </a:defRPr>
            </a:lvl1pPr>
          </a:lstStyle>
          <a:p>
            <a:r>
              <a:rPr lang="en-US"/>
              <a:t>Click to edit Master title style</a:t>
            </a:r>
            <a:endParaRPr lang="en-AU"/>
          </a:p>
        </p:txBody>
      </p:sp>
      <p:sp>
        <p:nvSpPr>
          <p:cNvPr id="6" name="Footer Placeholder 5"/>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854130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a:t>Click to edit Master title style</a:t>
            </a:r>
            <a:endParaRPr lang="en-AU" dirty="0"/>
          </a:p>
        </p:txBody>
      </p:sp>
      <p:sp>
        <p:nvSpPr>
          <p:cNvPr id="3" name="Content Placeholder 2"/>
          <p:cNvSpPr>
            <a:spLocks noGrp="1"/>
          </p:cNvSpPr>
          <p:nvPr>
            <p:ph idx="1"/>
          </p:nvPr>
        </p:nvSpPr>
        <p:spPr/>
        <p:txBody>
          <a:bodyPr numCol="2" spcCol="360000"/>
          <a:lstStyle>
            <a:lvl1pPr>
              <a:defRPr sz="2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Footer Placeholder 3"/>
          <p:cNvSpPr>
            <a:spLocks noGrp="1"/>
          </p:cNvSpPr>
          <p:nvPr>
            <p:ph type="ftr" sz="quarter" idx="10"/>
          </p:nvPr>
        </p:nvSpPr>
        <p:spPr/>
        <p:txBody>
          <a:bodyPr/>
          <a:lstStyle/>
          <a:p>
            <a:r>
              <a:rPr lang="en-AU"/>
              <a:t>Presentation title  |  Presenter name</a:t>
            </a:r>
            <a:endParaRPr lang="en-AU" dirty="0"/>
          </a:p>
        </p:txBody>
      </p:sp>
      <p:sp>
        <p:nvSpPr>
          <p:cNvPr id="6" name="Slide Number Placeholder 5"/>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9239182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641" y="1563638"/>
            <a:ext cx="6480719" cy="3168352"/>
          </a:xfrm>
        </p:spPr>
        <p:txBody>
          <a:bodyPr/>
          <a:lstStyle>
            <a:lvl1pPr>
              <a:defRPr sz="2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Text Placeholder 7"/>
          <p:cNvSpPr>
            <a:spLocks noGrp="1"/>
          </p:cNvSpPr>
          <p:nvPr>
            <p:ph type="body" sz="quarter" idx="13" hasCustomPrompt="1"/>
          </p:nvPr>
        </p:nvSpPr>
        <p:spPr>
          <a:xfrm>
            <a:off x="196387" y="843558"/>
            <a:ext cx="6472973" cy="639900"/>
          </a:xfrm>
        </p:spPr>
        <p:txBody>
          <a:bodyPr>
            <a:normAutofit/>
          </a:bodyPr>
          <a:lstStyle>
            <a:lvl1pPr marL="0" indent="0">
              <a:lnSpc>
                <a:spcPct val="100000"/>
              </a:lnSpc>
              <a:spcBef>
                <a:spcPts val="0"/>
              </a:spcBef>
              <a:spcAft>
                <a:spcPts val="0"/>
              </a:spcAft>
              <a:buNone/>
              <a:defRPr sz="2100" b="0">
                <a:solidFill>
                  <a:schemeClr val="accent3"/>
                </a:solidFill>
              </a:defRPr>
            </a:lvl1pPr>
            <a:lvl2pPr marL="0" indent="0">
              <a:lnSpc>
                <a:spcPct val="80000"/>
              </a:lnSpc>
              <a:spcBef>
                <a:spcPts val="0"/>
              </a:spcBef>
              <a:buNone/>
              <a:defRPr sz="1650" b="0">
                <a:solidFill>
                  <a:schemeClr val="accent2"/>
                </a:solidFill>
              </a:defRPr>
            </a:lvl2pPr>
            <a:lvl3pPr>
              <a:buNone/>
              <a:defRPr sz="2100">
                <a:solidFill>
                  <a:srgbClr val="00A9CE"/>
                </a:solidFill>
              </a:defRPr>
            </a:lvl3pPr>
            <a:lvl4pPr>
              <a:buNone/>
              <a:defRPr sz="2100">
                <a:solidFill>
                  <a:srgbClr val="00A9CE"/>
                </a:solidFill>
              </a:defRPr>
            </a:lvl4pPr>
            <a:lvl5pPr>
              <a:buNone/>
              <a:defRPr sz="2100">
                <a:solidFill>
                  <a:srgbClr val="00A9CE"/>
                </a:solidFill>
              </a:defRPr>
            </a:lvl5pPr>
          </a:lstStyle>
          <a:p>
            <a:pPr lvl="0"/>
            <a:r>
              <a:rPr lang="en-US" dirty="0"/>
              <a:t>Click to edit Master title style</a:t>
            </a:r>
          </a:p>
          <a:p>
            <a:pPr lvl="1"/>
            <a:r>
              <a:rPr lang="en-US" dirty="0"/>
              <a:t>Second level</a:t>
            </a:r>
          </a:p>
        </p:txBody>
      </p:sp>
      <p:sp>
        <p:nvSpPr>
          <p:cNvPr id="2" name="Footer Placeholder 1"/>
          <p:cNvSpPr>
            <a:spLocks noGrp="1"/>
          </p:cNvSpPr>
          <p:nvPr>
            <p:ph type="ftr" sz="quarter" idx="14"/>
          </p:nvPr>
        </p:nvSpPr>
        <p:spPr/>
        <p:txBody>
          <a:bodyPr/>
          <a:lstStyle/>
          <a:p>
            <a:r>
              <a:rPr lang="en-AU"/>
              <a:t>Presentation title  |  Presenter name</a:t>
            </a:r>
            <a:endParaRPr lang="en-AU" dirty="0"/>
          </a:p>
        </p:txBody>
      </p:sp>
      <p:sp>
        <p:nvSpPr>
          <p:cNvPr id="4" name="Slide Number Placeholder 3"/>
          <p:cNvSpPr>
            <a:spLocks noGrp="1"/>
          </p:cNvSpPr>
          <p:nvPr>
            <p:ph type="sldNum" sz="quarter" idx="15"/>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52498547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188640" y="1563638"/>
            <a:ext cx="3028950" cy="3168352"/>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3505721" y="1563638"/>
            <a:ext cx="3028950" cy="3168352"/>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1689612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with catalyst">
    <p:spTree>
      <p:nvGrpSpPr>
        <p:cNvPr id="1" name=""/>
        <p:cNvGrpSpPr/>
        <p:nvPr/>
      </p:nvGrpSpPr>
      <p:grpSpPr>
        <a:xfrm>
          <a:off x="0" y="0"/>
          <a:ext cx="0" cy="0"/>
          <a:chOff x="0" y="0"/>
          <a:chExt cx="0" cy="0"/>
        </a:xfrm>
      </p:grpSpPr>
      <p:sp>
        <p:nvSpPr>
          <p:cNvPr id="8" name="Rectangle 7"/>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p:ph type="title"/>
          </p:nvPr>
        </p:nvSpPr>
        <p:spPr>
          <a:xfrm>
            <a:off x="188640" y="805459"/>
            <a:ext cx="3028950" cy="639365"/>
          </a:xfrm>
        </p:spPr>
        <p:txBody>
          <a:bodyPr/>
          <a:lstStyle/>
          <a:p>
            <a:r>
              <a:rPr lang="en-US" dirty="0"/>
              <a:t>Click to edit Master title style</a:t>
            </a:r>
            <a:endParaRPr lang="en-AU" dirty="0"/>
          </a:p>
        </p:txBody>
      </p:sp>
      <p:sp>
        <p:nvSpPr>
          <p:cNvPr id="3" name="Content Placeholder 2"/>
          <p:cNvSpPr>
            <a:spLocks noGrp="1"/>
          </p:cNvSpPr>
          <p:nvPr>
            <p:ph sz="half" idx="1"/>
          </p:nvPr>
        </p:nvSpPr>
        <p:spPr>
          <a:xfrm>
            <a:off x="188640" y="1665854"/>
            <a:ext cx="3028950" cy="3066136"/>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3629025" y="1665854"/>
            <a:ext cx="3028950" cy="3066136"/>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10"/>
          </p:nvPr>
        </p:nvSpPr>
        <p:spPr>
          <a:xfrm>
            <a:off x="451028" y="4878250"/>
            <a:ext cx="2766563" cy="95510"/>
          </a:xfrm>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76270553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with catalyst dark">
    <p:spTree>
      <p:nvGrpSpPr>
        <p:cNvPr id="1" name=""/>
        <p:cNvGrpSpPr/>
        <p:nvPr/>
      </p:nvGrpSpPr>
      <p:grpSpPr>
        <a:xfrm>
          <a:off x="0" y="0"/>
          <a:ext cx="0" cy="0"/>
          <a:chOff x="0" y="0"/>
          <a:chExt cx="0" cy="0"/>
        </a:xfrm>
      </p:grpSpPr>
      <p:sp>
        <p:nvSpPr>
          <p:cNvPr id="8" name="Rectangle 7"/>
          <p:cNvSpPr/>
          <p:nvPr userDrawn="1"/>
        </p:nvSpPr>
        <p:spPr>
          <a:xfrm>
            <a:off x="3429000" y="0"/>
            <a:ext cx="3429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p:ph type="title"/>
          </p:nvPr>
        </p:nvSpPr>
        <p:spPr>
          <a:xfrm>
            <a:off x="188640" y="805459"/>
            <a:ext cx="3028950" cy="639365"/>
          </a:xfrm>
        </p:spPr>
        <p:txBody>
          <a:bodyPr/>
          <a:lstStyle/>
          <a:p>
            <a:r>
              <a:rPr lang="en-US" dirty="0"/>
              <a:t>Click to edit Master title style</a:t>
            </a:r>
            <a:endParaRPr lang="en-AU" dirty="0"/>
          </a:p>
        </p:txBody>
      </p:sp>
      <p:sp>
        <p:nvSpPr>
          <p:cNvPr id="3" name="Content Placeholder 2"/>
          <p:cNvSpPr>
            <a:spLocks noGrp="1"/>
          </p:cNvSpPr>
          <p:nvPr>
            <p:ph sz="half" idx="1"/>
          </p:nvPr>
        </p:nvSpPr>
        <p:spPr>
          <a:xfrm>
            <a:off x="188640" y="1665854"/>
            <a:ext cx="3028950" cy="3066136"/>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3629025" y="1665854"/>
            <a:ext cx="3028950" cy="3066136"/>
          </a:xfrm>
        </p:spPr>
        <p:txBody>
          <a:bodyPr/>
          <a:lstStyle>
            <a:lvl1pPr>
              <a:defRPr sz="18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500">
                <a:solidFill>
                  <a:schemeClr val="bg1"/>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10"/>
          </p:nvPr>
        </p:nvSpPr>
        <p:spPr>
          <a:xfrm>
            <a:off x="451028" y="4878250"/>
            <a:ext cx="2766563" cy="95510"/>
          </a:xfrm>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6083225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 half image">
    <p:spTree>
      <p:nvGrpSpPr>
        <p:cNvPr id="1" name=""/>
        <p:cNvGrpSpPr/>
        <p:nvPr/>
      </p:nvGrpSpPr>
      <p:grpSpPr>
        <a:xfrm>
          <a:off x="0" y="0"/>
          <a:ext cx="0" cy="0"/>
          <a:chOff x="0" y="0"/>
          <a:chExt cx="0" cy="0"/>
        </a:xfrm>
      </p:grpSpPr>
      <p:sp>
        <p:nvSpPr>
          <p:cNvPr id="8" name="Picture Placeholder 5"/>
          <p:cNvSpPr>
            <a:spLocks noGrp="1"/>
          </p:cNvSpPr>
          <p:nvPr>
            <p:ph type="pic" sz="quarter" idx="12"/>
          </p:nvPr>
        </p:nvSpPr>
        <p:spPr>
          <a:xfrm>
            <a:off x="3429000" y="0"/>
            <a:ext cx="3422972" cy="5143500"/>
          </a:xfrm>
          <a:solidFill>
            <a:schemeClr val="accent1"/>
          </a:solidFill>
          <a:ln>
            <a:noFill/>
          </a:ln>
        </p:spPr>
        <p:txBody>
          <a:bodyPr anchor="ctr" anchorCtr="0"/>
          <a:lstStyle>
            <a:lvl1pPr marL="0" indent="0" algn="ctr">
              <a:buNone/>
              <a:defRPr/>
            </a:lvl1pPr>
          </a:lstStyle>
          <a:p>
            <a:endParaRPr lang="en-AU" dirty="0"/>
          </a:p>
        </p:txBody>
      </p:sp>
      <p:sp>
        <p:nvSpPr>
          <p:cNvPr id="3" name="Content Placeholder 2"/>
          <p:cNvSpPr>
            <a:spLocks noGrp="1"/>
          </p:cNvSpPr>
          <p:nvPr>
            <p:ph idx="1"/>
          </p:nvPr>
        </p:nvSpPr>
        <p:spPr>
          <a:xfrm>
            <a:off x="188641" y="1550788"/>
            <a:ext cx="3024335" cy="3181202"/>
          </a:xfrm>
        </p:spPr>
        <p:txBody>
          <a:bodyPr/>
          <a:lstStyle>
            <a:lvl1pPr>
              <a:defRPr sz="1800"/>
            </a:lvl1pPr>
            <a:lvl2pPr>
              <a:defRPr sz="1600"/>
            </a:lvl2pPr>
            <a:lvl3pPr>
              <a:defRPr sz="1600"/>
            </a:lvl3pPr>
            <a:lvl4pPr>
              <a:defRPr sz="16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itle 3"/>
          <p:cNvSpPr>
            <a:spLocks noGrp="1"/>
          </p:cNvSpPr>
          <p:nvPr>
            <p:ph type="title"/>
          </p:nvPr>
        </p:nvSpPr>
        <p:spPr>
          <a:xfrm>
            <a:off x="188640" y="805459"/>
            <a:ext cx="3024336" cy="639365"/>
          </a:xfrm>
        </p:spPr>
        <p:txBody>
          <a:bodyPr/>
          <a:lstStyle/>
          <a:p>
            <a:r>
              <a:rPr lang="en-US" dirty="0"/>
              <a:t>Click to edit Master title style</a:t>
            </a:r>
            <a:endParaRPr lang="en-AU" dirty="0"/>
          </a:p>
        </p:txBody>
      </p:sp>
      <p:sp>
        <p:nvSpPr>
          <p:cNvPr id="6" name="Footer Placeholder 5"/>
          <p:cNvSpPr>
            <a:spLocks noGrp="1"/>
          </p:cNvSpPr>
          <p:nvPr>
            <p:ph type="ftr" sz="quarter" idx="10"/>
          </p:nvPr>
        </p:nvSpPr>
        <p:spPr>
          <a:xfrm>
            <a:off x="451028" y="4878250"/>
            <a:ext cx="2761949" cy="95510"/>
          </a:xfrm>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6499354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and Content + quarter image">
    <p:spTree>
      <p:nvGrpSpPr>
        <p:cNvPr id="1" name=""/>
        <p:cNvGrpSpPr/>
        <p:nvPr/>
      </p:nvGrpSpPr>
      <p:grpSpPr>
        <a:xfrm>
          <a:off x="0" y="0"/>
          <a:ext cx="0" cy="0"/>
          <a:chOff x="0" y="0"/>
          <a:chExt cx="0" cy="0"/>
        </a:xfrm>
      </p:grpSpPr>
      <p:sp>
        <p:nvSpPr>
          <p:cNvPr id="8" name="Picture Placeholder 5"/>
          <p:cNvSpPr>
            <a:spLocks noGrp="1"/>
          </p:cNvSpPr>
          <p:nvPr>
            <p:ph type="pic" sz="quarter" idx="12"/>
          </p:nvPr>
        </p:nvSpPr>
        <p:spPr>
          <a:xfrm>
            <a:off x="5140377" y="0"/>
            <a:ext cx="1711800" cy="5143500"/>
          </a:xfrm>
          <a:solidFill>
            <a:schemeClr val="accent1"/>
          </a:solidFill>
          <a:ln>
            <a:noFill/>
          </a:ln>
        </p:spPr>
        <p:txBody>
          <a:bodyPr anchor="ctr" anchorCtr="0"/>
          <a:lstStyle>
            <a:lvl1pPr marL="0" indent="0" algn="ctr">
              <a:buNone/>
              <a:defRPr/>
            </a:lvl1pPr>
          </a:lstStyle>
          <a:p>
            <a:endParaRPr lang="en-AU" dirty="0"/>
          </a:p>
        </p:txBody>
      </p:sp>
      <p:sp>
        <p:nvSpPr>
          <p:cNvPr id="3" name="Content Placeholder 2"/>
          <p:cNvSpPr>
            <a:spLocks noGrp="1"/>
          </p:cNvSpPr>
          <p:nvPr>
            <p:ph idx="1"/>
          </p:nvPr>
        </p:nvSpPr>
        <p:spPr>
          <a:xfrm>
            <a:off x="188641" y="1550788"/>
            <a:ext cx="4752527" cy="3181202"/>
          </a:xfrm>
        </p:spPr>
        <p:txBody>
          <a:bodyPr/>
          <a:lstStyle>
            <a:lvl1pPr>
              <a:defRPr sz="20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itle 3"/>
          <p:cNvSpPr>
            <a:spLocks noGrp="1"/>
          </p:cNvSpPr>
          <p:nvPr>
            <p:ph type="title"/>
          </p:nvPr>
        </p:nvSpPr>
        <p:spPr>
          <a:xfrm>
            <a:off x="188640" y="805459"/>
            <a:ext cx="4752528" cy="639365"/>
          </a:xfrm>
        </p:spPr>
        <p:txBody>
          <a:bodyPr/>
          <a:lstStyle/>
          <a:p>
            <a:r>
              <a:rPr lang="en-US" dirty="0"/>
              <a:t>Click to edit Master title style</a:t>
            </a:r>
            <a:endParaRPr lang="en-AU" dirty="0"/>
          </a:p>
        </p:txBody>
      </p:sp>
      <p:sp>
        <p:nvSpPr>
          <p:cNvPr id="6" name="Footer Placeholder 5"/>
          <p:cNvSpPr>
            <a:spLocks noGrp="1"/>
          </p:cNvSpPr>
          <p:nvPr>
            <p:ph type="ftr" sz="quarter" idx="10"/>
          </p:nvPr>
        </p:nvSpPr>
        <p:spPr>
          <a:xfrm>
            <a:off x="451028" y="4878250"/>
            <a:ext cx="4490140" cy="95510"/>
          </a:xfrm>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2513860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Footer Placeholder 2"/>
          <p:cNvSpPr>
            <a:spLocks noGrp="1"/>
          </p:cNvSpPr>
          <p:nvPr>
            <p:ph type="ftr" sz="quarter" idx="10"/>
          </p:nvPr>
        </p:nvSpPr>
        <p:spPr/>
        <p:txBody>
          <a:body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6580176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 dark">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AU" dirty="0"/>
          </a:p>
        </p:txBody>
      </p:sp>
      <p:sp>
        <p:nvSpPr>
          <p:cNvPr id="3" name="Footer Placeholder 2"/>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682493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 partner logos">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20538"/>
            <a:ext cx="6858000" cy="25956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userDrawn="1">
            <p:ph type="ctrTitle"/>
          </p:nvPr>
        </p:nvSpPr>
        <p:spPr>
          <a:xfrm>
            <a:off x="188640" y="1203599"/>
            <a:ext cx="5947524" cy="1153507"/>
          </a:xfrm>
        </p:spPr>
        <p:txBody>
          <a:bodyPr anchor="b" anchorCtr="0">
            <a:normAutofit/>
          </a:bodyPr>
          <a:lstStyle>
            <a:lvl1pPr algn="l">
              <a:lnSpc>
                <a:spcPct val="90000"/>
              </a:lnSpc>
              <a:defRPr sz="2700" b="0">
                <a:solidFill>
                  <a:schemeClr val="bg1"/>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2922403"/>
            <a:ext cx="5400600" cy="273948"/>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7" name="Rectangle 6"/>
          <p:cNvSpPr/>
          <p:nvPr userDrawn="1"/>
        </p:nvSpPr>
        <p:spPr>
          <a:xfrm>
            <a:off x="4887162" y="582252"/>
            <a:ext cx="1789062" cy="103875"/>
          </a:xfrm>
          <a:prstGeom prst="rect">
            <a:avLst/>
          </a:prstGeom>
        </p:spPr>
        <p:txBody>
          <a:bodyPr wrap="square" lIns="0" tIns="0" rIns="0" bIns="0">
            <a:spAutoFit/>
          </a:bodyPr>
          <a:lstStyle/>
          <a:p>
            <a:pPr algn="r">
              <a:lnSpc>
                <a:spcPct val="90000"/>
              </a:lnSpc>
            </a:pPr>
            <a:r>
              <a:rPr lang="en-AU" sz="750" dirty="0">
                <a:solidFill>
                  <a:schemeClr val="bg1"/>
                </a:solidFill>
              </a:rPr>
              <a:t>Australia’s National Science Agency</a:t>
            </a:r>
          </a:p>
        </p:txBody>
      </p:sp>
      <p:pic>
        <p:nvPicPr>
          <p:cNvPr id="10" name="Picture 9">
            <a:extLst>
              <a:ext uri="{FF2B5EF4-FFF2-40B4-BE49-F238E27FC236}">
                <a16:creationId xmlns:a16="http://schemas.microsoft.com/office/drawing/2014/main" id="{19078C67-9B14-4038-8B01-10A5A31710CD}"/>
              </a:ext>
            </a:extLst>
          </p:cNvPr>
          <p:cNvPicPr>
            <a:picLocks noChangeAspect="1"/>
          </p:cNvPicPr>
          <p:nvPr userDrawn="1"/>
        </p:nvPicPr>
        <p:blipFill>
          <a:blip r:embed="rId2"/>
          <a:stretch>
            <a:fillRect/>
          </a:stretch>
        </p:blipFill>
        <p:spPr>
          <a:xfrm>
            <a:off x="181776" y="267534"/>
            <a:ext cx="719598" cy="720000"/>
          </a:xfrm>
          <a:prstGeom prst="rect">
            <a:avLst/>
          </a:prstGeom>
        </p:spPr>
      </p:pic>
    </p:spTree>
    <p:extLst>
      <p:ext uri="{BB962C8B-B14F-4D97-AF65-F5344CB8AC3E}">
        <p14:creationId xmlns:p14="http://schemas.microsoft.com/office/powerpoint/2010/main" val="729040451"/>
      </p:ext>
    </p:extLst>
  </p:cSld>
  <p:clrMapOvr>
    <a:masterClrMapping/>
  </p:clrMapOvr>
  <p:extLst>
    <p:ext uri="{DCECCB84-F9BA-43D5-87BE-67443E8EF086}">
      <p15:sldGuideLst xmlns:p15="http://schemas.microsoft.com/office/powerpoint/2012/main">
        <p15:guide id="1" pos="2160" userDrawn="1">
          <p15:clr>
            <a:srgbClr val="FBAE40"/>
          </p15:clr>
        </p15:guide>
        <p15:guide id="2" orient="horz" pos="1620"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AU"/>
              <a:t>Presentation title  |  Presenter name</a:t>
            </a:r>
            <a:endParaRPr lang="en-AU" dirty="0"/>
          </a:p>
        </p:txBody>
      </p:sp>
      <p:sp>
        <p:nvSpPr>
          <p:cNvPr id="4" name="Slide Number Placeholder 3"/>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5583878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tatement Layout">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17B52948-05FD-444E-9ADC-BA5285595A75}"/>
              </a:ext>
            </a:extLst>
          </p:cNvPr>
          <p:cNvSpPr>
            <a:spLocks noGrp="1"/>
          </p:cNvSpPr>
          <p:nvPr>
            <p:ph type="pic" sz="quarter" idx="12"/>
          </p:nvPr>
        </p:nvSpPr>
        <p:spPr>
          <a:xfrm>
            <a:off x="3429000" y="0"/>
            <a:ext cx="3422972" cy="5143500"/>
          </a:xfrm>
          <a:solidFill>
            <a:schemeClr val="accent1"/>
          </a:solidFill>
          <a:ln>
            <a:noFill/>
          </a:ln>
        </p:spPr>
        <p:txBody>
          <a:bodyPr anchor="ctr" anchorCtr="0"/>
          <a:lstStyle>
            <a:lvl1pPr marL="0" indent="0" algn="ctr">
              <a:buNone/>
              <a:defRPr/>
            </a:lvl1pPr>
          </a:lstStyle>
          <a:p>
            <a:endParaRPr lang="en-AU" dirty="0"/>
          </a:p>
        </p:txBody>
      </p:sp>
      <p:sp>
        <p:nvSpPr>
          <p:cNvPr id="5" name="Content Placeholder 2"/>
          <p:cNvSpPr>
            <a:spLocks noGrp="1"/>
          </p:cNvSpPr>
          <p:nvPr>
            <p:ph idx="1"/>
          </p:nvPr>
        </p:nvSpPr>
        <p:spPr>
          <a:xfrm>
            <a:off x="188640" y="1851670"/>
            <a:ext cx="2970330" cy="2525068"/>
          </a:xfrm>
        </p:spPr>
        <p:txBody>
          <a:bodyPr/>
          <a:lstStyle>
            <a:lvl1pPr marL="0" indent="0">
              <a:lnSpc>
                <a:spcPct val="85000"/>
              </a:lnSpc>
              <a:spcAft>
                <a:spcPts val="0"/>
              </a:spcAft>
              <a:buFontTx/>
              <a:buNone/>
              <a:defRPr sz="3000" b="0">
                <a:solidFill>
                  <a:schemeClr val="accent3"/>
                </a:solidFill>
              </a:defRPr>
            </a:lvl1pPr>
            <a:lvl2pPr marL="0" indent="0">
              <a:lnSpc>
                <a:spcPct val="85000"/>
              </a:lnSpc>
              <a:spcAft>
                <a:spcPts val="0"/>
              </a:spcAft>
              <a:buNone/>
              <a:defRPr sz="3000" b="0">
                <a:solidFill>
                  <a:schemeClr val="accent2"/>
                </a:solidFill>
              </a:defRPr>
            </a:lvl2pPr>
            <a:lvl3pPr marL="0" indent="0">
              <a:spcBef>
                <a:spcPts val="1650"/>
              </a:spcBef>
              <a:buNone/>
              <a:defRPr b="1">
                <a:solidFill>
                  <a:srgbClr val="00313C"/>
                </a:solidFill>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9403600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39" name="Text Placeholder 8"/>
          <p:cNvSpPr>
            <a:spLocks noGrp="1"/>
          </p:cNvSpPr>
          <p:nvPr>
            <p:ph type="body" sz="quarter" idx="10"/>
          </p:nvPr>
        </p:nvSpPr>
        <p:spPr>
          <a:xfrm>
            <a:off x="188640" y="1275605"/>
            <a:ext cx="5292588" cy="2736305"/>
          </a:xfrm>
        </p:spPr>
        <p:txBody>
          <a:bodyPr anchor="b" anchorCtr="0"/>
          <a:lstStyle>
            <a:lvl1pPr marL="0" indent="0">
              <a:spcAft>
                <a:spcPts val="0"/>
              </a:spcAft>
              <a:buFontTx/>
              <a:buNone/>
              <a:defRPr sz="3300" b="0">
                <a:solidFill>
                  <a:schemeClr val="accent1"/>
                </a:solidFill>
              </a:defRPr>
            </a:lvl1pPr>
            <a:lvl2pPr marL="0" indent="0">
              <a:lnSpc>
                <a:spcPct val="75000"/>
              </a:lnSpc>
              <a:spcAft>
                <a:spcPts val="638"/>
              </a:spcAft>
              <a:buNone/>
              <a:defRPr sz="3300" b="0">
                <a:solidFill>
                  <a:schemeClr val="bg1"/>
                </a:solidFill>
              </a:defRPr>
            </a:lvl2pPr>
            <a:lvl3pPr marL="0" indent="0">
              <a:buNone/>
              <a:defRPr sz="1650" b="1">
                <a:solidFill>
                  <a:srgbClr val="FFFFFF"/>
                </a:solidFill>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7609078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Thank You Option 1">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F76D10F-CBC5-4632-9229-28056CCA2AA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8641" y="267494"/>
            <a:ext cx="1522745" cy="720000"/>
          </a:xfrm>
          <a:prstGeom prst="rect">
            <a:avLst/>
          </a:prstGeom>
        </p:spPr>
      </p:pic>
      <p:sp>
        <p:nvSpPr>
          <p:cNvPr id="3" name="Subtitle 2"/>
          <p:cNvSpPr>
            <a:spLocks noGrp="1"/>
          </p:cNvSpPr>
          <p:nvPr>
            <p:ph type="subTitle" idx="1" hasCustomPrompt="1"/>
          </p:nvPr>
        </p:nvSpPr>
        <p:spPr>
          <a:xfrm>
            <a:off x="188640" y="2571750"/>
            <a:ext cx="2700300" cy="2160240"/>
          </a:xfrm>
        </p:spPr>
        <p:txBody>
          <a:bodyPr numCol="2" spcCol="360000">
            <a:normAutofit/>
          </a:bodyPr>
          <a:lstStyle>
            <a:lvl1pPr marL="0" indent="0" algn="l">
              <a:lnSpc>
                <a:spcPct val="90000"/>
              </a:lnSpc>
              <a:spcBef>
                <a:spcPts val="2250"/>
              </a:spcBef>
              <a:buNone/>
              <a:tabLst/>
              <a:defRPr sz="1200" b="1">
                <a:solidFill>
                  <a:schemeClr val="tx1"/>
                </a:solidFill>
              </a:defRPr>
            </a:lvl1pPr>
            <a:lvl2pPr marL="0" indent="0" algn="l">
              <a:lnSpc>
                <a:spcPct val="90000"/>
              </a:lnSpc>
              <a:spcBef>
                <a:spcPts val="0"/>
              </a:spcBef>
              <a:spcAft>
                <a:spcPts val="422"/>
              </a:spcAft>
              <a:buNone/>
              <a:tabLst/>
              <a:defRPr sz="1200">
                <a:solidFill>
                  <a:schemeClr val="tx1"/>
                </a:solidFill>
              </a:defRPr>
            </a:lvl2pPr>
            <a:lvl3pPr marL="0" indent="0" algn="l">
              <a:lnSpc>
                <a:spcPct val="90000"/>
              </a:lnSpc>
              <a:spcBef>
                <a:spcPts val="0"/>
              </a:spcBef>
              <a:buNone/>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3" name="Title 22"/>
          <p:cNvSpPr>
            <a:spLocks noGrp="1"/>
          </p:cNvSpPr>
          <p:nvPr>
            <p:ph type="title"/>
          </p:nvPr>
        </p:nvSpPr>
        <p:spPr>
          <a:xfrm>
            <a:off x="188641" y="915566"/>
            <a:ext cx="2700299" cy="1440160"/>
          </a:xfrm>
        </p:spPr>
        <p:txBody>
          <a:bodyPr anchor="b" anchorCtr="0">
            <a:noAutofit/>
          </a:bodyPr>
          <a:lstStyle>
            <a:lvl1pPr>
              <a:defRPr sz="2700">
                <a:solidFill>
                  <a:schemeClr val="accent3"/>
                </a:solidFill>
              </a:defRPr>
            </a:lvl1pPr>
          </a:lstStyle>
          <a:p>
            <a:r>
              <a:rPr lang="en-US" dirty="0"/>
              <a:t>Click to edit Master title style</a:t>
            </a:r>
            <a:endParaRPr lang="en-AU" dirty="0"/>
          </a:p>
        </p:txBody>
      </p:sp>
      <p:sp>
        <p:nvSpPr>
          <p:cNvPr id="27" name="Rectangle 26"/>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44" name="Rectangle 43"/>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spTree>
    <p:extLst>
      <p:ext uri="{BB962C8B-B14F-4D97-AF65-F5344CB8AC3E}">
        <p14:creationId xmlns:p14="http://schemas.microsoft.com/office/powerpoint/2010/main" val="42601633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Thank You Option 2">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88640" y="1851671"/>
            <a:ext cx="2700300" cy="2847245"/>
          </a:xfrm>
        </p:spPr>
        <p:txBody>
          <a:bodyPr numCol="2" spcCol="360000">
            <a:normAutofit/>
          </a:bodyPr>
          <a:lstStyle>
            <a:lvl1pPr marL="0" indent="0" algn="l">
              <a:lnSpc>
                <a:spcPct val="90000"/>
              </a:lnSpc>
              <a:spcBef>
                <a:spcPts val="2250"/>
              </a:spcBef>
              <a:buNone/>
              <a:tabLst/>
              <a:defRPr sz="1200" b="1">
                <a:solidFill>
                  <a:schemeClr val="tx1"/>
                </a:solidFill>
              </a:defRPr>
            </a:lvl1pPr>
            <a:lvl2pPr marL="0" indent="0" algn="l">
              <a:lnSpc>
                <a:spcPct val="90000"/>
              </a:lnSpc>
              <a:spcBef>
                <a:spcPts val="0"/>
              </a:spcBef>
              <a:spcAft>
                <a:spcPts val="422"/>
              </a:spcAft>
              <a:buNone/>
              <a:tabLst/>
              <a:defRPr sz="1200">
                <a:solidFill>
                  <a:schemeClr val="tx1"/>
                </a:solidFill>
              </a:defRPr>
            </a:lvl2pPr>
            <a:lvl3pPr marL="0" indent="0" algn="l">
              <a:lnSpc>
                <a:spcPct val="90000"/>
              </a:lnSpc>
              <a:spcBef>
                <a:spcPts val="0"/>
              </a:spcBef>
              <a:buNone/>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7" name="Rectangle 26"/>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9" name="Rectangle 28"/>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sp>
        <p:nvSpPr>
          <p:cNvPr id="2" name="Title 1"/>
          <p:cNvSpPr>
            <a:spLocks noGrp="1"/>
          </p:cNvSpPr>
          <p:nvPr>
            <p:ph type="title"/>
          </p:nvPr>
        </p:nvSpPr>
        <p:spPr>
          <a:xfrm>
            <a:off x="188640" y="1136677"/>
            <a:ext cx="2754306" cy="639365"/>
          </a:xfrm>
        </p:spPr>
        <p:txBody>
          <a:bodyPr/>
          <a:lstStyle/>
          <a:p>
            <a:r>
              <a:rPr lang="en-US" dirty="0"/>
              <a:t>Click to edit Master title style</a:t>
            </a:r>
            <a:endParaRPr lang="en-AU" dirty="0"/>
          </a:p>
        </p:txBody>
      </p:sp>
      <p:pic>
        <p:nvPicPr>
          <p:cNvPr id="8" name="Picture 7">
            <a:extLst>
              <a:ext uri="{FF2B5EF4-FFF2-40B4-BE49-F238E27FC236}">
                <a16:creationId xmlns:a16="http://schemas.microsoft.com/office/drawing/2014/main" id="{7FC3F80C-16B6-4359-9605-701299EA51A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8641" y="267494"/>
            <a:ext cx="1522745" cy="720000"/>
          </a:xfrm>
          <a:prstGeom prst="rect">
            <a:avLst/>
          </a:prstGeom>
        </p:spPr>
      </p:pic>
    </p:spTree>
    <p:extLst>
      <p:ext uri="{BB962C8B-B14F-4D97-AF65-F5344CB8AC3E}">
        <p14:creationId xmlns:p14="http://schemas.microsoft.com/office/powerpoint/2010/main" val="16831523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20538"/>
            <a:ext cx="6858000" cy="25956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userDrawn="1">
            <p:ph type="ctrTitle"/>
          </p:nvPr>
        </p:nvSpPr>
        <p:spPr>
          <a:xfrm>
            <a:off x="188640" y="2859783"/>
            <a:ext cx="5947524" cy="1153507"/>
          </a:xfrm>
        </p:spPr>
        <p:txBody>
          <a:bodyPr anchor="b" anchorCtr="0">
            <a:normAutofit/>
          </a:bodyPr>
          <a:lstStyle>
            <a:lvl1pPr algn="l">
              <a:lnSpc>
                <a:spcPct val="90000"/>
              </a:lnSpc>
              <a:defRPr sz="2700" b="0">
                <a:solidFill>
                  <a:schemeClr val="accent3"/>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4096622"/>
            <a:ext cx="4752528" cy="273948"/>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7" name="Rectangle 6"/>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pic>
        <p:nvPicPr>
          <p:cNvPr id="10" name="Picture 9">
            <a:extLst>
              <a:ext uri="{FF2B5EF4-FFF2-40B4-BE49-F238E27FC236}">
                <a16:creationId xmlns:a16="http://schemas.microsoft.com/office/drawing/2014/main" id="{4619BBDB-E7AB-41D2-9CC0-1185A9ECF16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53479" y="4177358"/>
            <a:ext cx="1522745" cy="720000"/>
          </a:xfrm>
          <a:prstGeom prst="rect">
            <a:avLst/>
          </a:prstGeom>
        </p:spPr>
      </p:pic>
    </p:spTree>
    <p:extLst>
      <p:ext uri="{BB962C8B-B14F-4D97-AF65-F5344CB8AC3E}">
        <p14:creationId xmlns:p14="http://schemas.microsoft.com/office/powerpoint/2010/main" val="2784725458"/>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Title Slide +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userDrawn="1">
            <p:ph type="ctrTitle"/>
          </p:nvPr>
        </p:nvSpPr>
        <p:spPr>
          <a:xfrm>
            <a:off x="188640" y="2859783"/>
            <a:ext cx="5947524" cy="1153507"/>
          </a:xfrm>
        </p:spPr>
        <p:txBody>
          <a:bodyPr anchor="b" anchorCtr="0">
            <a:normAutofit/>
          </a:bodyPr>
          <a:lstStyle>
            <a:lvl1pPr algn="l">
              <a:lnSpc>
                <a:spcPct val="90000"/>
              </a:lnSpc>
              <a:defRPr sz="2700" b="0">
                <a:solidFill>
                  <a:schemeClr val="accent3"/>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4096622"/>
            <a:ext cx="4752528" cy="273948"/>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7" name="Rectangle 6"/>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sp>
        <p:nvSpPr>
          <p:cNvPr id="8" name="Picture Placeholder 5"/>
          <p:cNvSpPr>
            <a:spLocks noGrp="1"/>
          </p:cNvSpPr>
          <p:nvPr>
            <p:ph type="pic" sz="quarter" idx="10"/>
          </p:nvPr>
        </p:nvSpPr>
        <p:spPr>
          <a:xfrm>
            <a:off x="-1" y="0"/>
            <a:ext cx="6871500" cy="2577600"/>
          </a:xfrm>
          <a:solidFill>
            <a:schemeClr val="accent1"/>
          </a:solidFill>
          <a:ln>
            <a:noFill/>
          </a:ln>
        </p:spPr>
        <p:txBody>
          <a:bodyPr anchor="ctr" anchorCtr="0"/>
          <a:lstStyle>
            <a:lvl1pPr marL="0" indent="0" algn="ctr">
              <a:buNone/>
              <a:defRPr/>
            </a:lvl1pPr>
          </a:lstStyle>
          <a:p>
            <a:endParaRPr lang="en-AU" dirty="0"/>
          </a:p>
        </p:txBody>
      </p:sp>
      <p:pic>
        <p:nvPicPr>
          <p:cNvPr id="9" name="Picture 8">
            <a:extLst>
              <a:ext uri="{FF2B5EF4-FFF2-40B4-BE49-F238E27FC236}">
                <a16:creationId xmlns:a16="http://schemas.microsoft.com/office/drawing/2014/main" id="{37828DFE-E127-414B-8DE1-EE14AABAAB5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53479" y="4177358"/>
            <a:ext cx="1522745" cy="720000"/>
          </a:xfrm>
          <a:prstGeom prst="rect">
            <a:avLst/>
          </a:prstGeom>
        </p:spPr>
      </p:pic>
    </p:spTree>
    <p:extLst>
      <p:ext uri="{BB962C8B-B14F-4D97-AF65-F5344CB8AC3E}">
        <p14:creationId xmlns:p14="http://schemas.microsoft.com/office/powerpoint/2010/main" val="3500817432"/>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Slide + partner logos">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20538"/>
            <a:ext cx="6858000" cy="25956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userDrawn="1">
            <p:ph type="ctrTitle"/>
          </p:nvPr>
        </p:nvSpPr>
        <p:spPr>
          <a:xfrm>
            <a:off x="188640" y="1203599"/>
            <a:ext cx="5947524" cy="1153507"/>
          </a:xfrm>
        </p:spPr>
        <p:txBody>
          <a:bodyPr anchor="b" anchorCtr="0">
            <a:normAutofit/>
          </a:bodyPr>
          <a:lstStyle>
            <a:lvl1pPr algn="l">
              <a:lnSpc>
                <a:spcPct val="90000"/>
              </a:lnSpc>
              <a:defRPr sz="2700" b="0">
                <a:solidFill>
                  <a:schemeClr val="bg1"/>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2922403"/>
            <a:ext cx="5400600" cy="273948"/>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7" name="Rectangle 6"/>
          <p:cNvSpPr/>
          <p:nvPr userDrawn="1"/>
        </p:nvSpPr>
        <p:spPr>
          <a:xfrm>
            <a:off x="4887162" y="582252"/>
            <a:ext cx="1789062" cy="103875"/>
          </a:xfrm>
          <a:prstGeom prst="rect">
            <a:avLst/>
          </a:prstGeom>
        </p:spPr>
        <p:txBody>
          <a:bodyPr wrap="square" lIns="0" tIns="0" rIns="0" bIns="0">
            <a:spAutoFit/>
          </a:bodyPr>
          <a:lstStyle/>
          <a:p>
            <a:pPr algn="r">
              <a:lnSpc>
                <a:spcPct val="90000"/>
              </a:lnSpc>
            </a:pPr>
            <a:r>
              <a:rPr lang="en-AU" sz="750" dirty="0">
                <a:solidFill>
                  <a:schemeClr val="bg1"/>
                </a:solidFill>
              </a:rPr>
              <a:t>Australia’s National Science Agency</a:t>
            </a:r>
          </a:p>
        </p:txBody>
      </p:sp>
      <p:pic>
        <p:nvPicPr>
          <p:cNvPr id="9" name="Picture 8">
            <a:extLst>
              <a:ext uri="{FF2B5EF4-FFF2-40B4-BE49-F238E27FC236}">
                <a16:creationId xmlns:a16="http://schemas.microsoft.com/office/drawing/2014/main" id="{AE38FCCD-A81D-4BFA-8047-C6564808F3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1776" y="267534"/>
            <a:ext cx="1522745" cy="720000"/>
          </a:xfrm>
          <a:prstGeom prst="rect">
            <a:avLst/>
          </a:prstGeom>
        </p:spPr>
      </p:pic>
    </p:spTree>
    <p:extLst>
      <p:ext uri="{BB962C8B-B14F-4D97-AF65-F5344CB8AC3E}">
        <p14:creationId xmlns:p14="http://schemas.microsoft.com/office/powerpoint/2010/main" val="677843041"/>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Title 3"/>
          <p:cNvSpPr>
            <a:spLocks noGrp="1"/>
          </p:cNvSpPr>
          <p:nvPr>
            <p:ph type="title"/>
          </p:nvPr>
        </p:nvSpPr>
        <p:spPr/>
        <p:txBody>
          <a:bodyPr/>
          <a:lstStyle/>
          <a:p>
            <a:r>
              <a:rPr lang="en-US"/>
              <a:t>Click to edit Master title style</a:t>
            </a:r>
            <a:endParaRPr lang="en-AU"/>
          </a:p>
        </p:txBody>
      </p:sp>
      <p:sp>
        <p:nvSpPr>
          <p:cNvPr id="6" name="Footer Placeholder 5"/>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5895403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 dark">
    <p:bg>
      <p:bgPr>
        <a:solidFill>
          <a:schemeClr val="accent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itle 3"/>
          <p:cNvSpPr>
            <a:spLocks noGrp="1"/>
          </p:cNvSpPr>
          <p:nvPr>
            <p:ph type="title"/>
          </p:nvPr>
        </p:nvSpPr>
        <p:spPr/>
        <p:txBody>
          <a:bodyPr/>
          <a:lstStyle>
            <a:lvl1pPr>
              <a:defRPr>
                <a:solidFill>
                  <a:schemeClr val="accent1"/>
                </a:solidFill>
              </a:defRPr>
            </a:lvl1pPr>
          </a:lstStyle>
          <a:p>
            <a:r>
              <a:rPr lang="en-US"/>
              <a:t>Click to edit Master title style</a:t>
            </a:r>
            <a:endParaRPr lang="en-AU"/>
          </a:p>
        </p:txBody>
      </p:sp>
      <p:sp>
        <p:nvSpPr>
          <p:cNvPr id="6" name="Footer Placeholder 5"/>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610184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Title 3"/>
          <p:cNvSpPr>
            <a:spLocks noGrp="1"/>
          </p:cNvSpPr>
          <p:nvPr>
            <p:ph type="title"/>
          </p:nvPr>
        </p:nvSpPr>
        <p:spPr/>
        <p:txBody>
          <a:bodyPr/>
          <a:lstStyle/>
          <a:p>
            <a:r>
              <a:rPr lang="en-US"/>
              <a:t>Click to edit Master title style</a:t>
            </a:r>
            <a:endParaRPr lang="en-AU"/>
          </a:p>
        </p:txBody>
      </p:sp>
      <p:sp>
        <p:nvSpPr>
          <p:cNvPr id="6" name="Footer Placeholder 5"/>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1964031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a:t>Click to edit Master title style</a:t>
            </a:r>
            <a:endParaRPr lang="en-AU" dirty="0"/>
          </a:p>
        </p:txBody>
      </p:sp>
      <p:sp>
        <p:nvSpPr>
          <p:cNvPr id="3" name="Content Placeholder 2"/>
          <p:cNvSpPr>
            <a:spLocks noGrp="1"/>
          </p:cNvSpPr>
          <p:nvPr>
            <p:ph idx="1"/>
          </p:nvPr>
        </p:nvSpPr>
        <p:spPr/>
        <p:txBody>
          <a:bodyPr numCol="2" spcCol="360000"/>
          <a:lstStyle>
            <a:lvl1pPr>
              <a:defRPr sz="18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Footer Placeholder 3"/>
          <p:cNvSpPr>
            <a:spLocks noGrp="1"/>
          </p:cNvSpPr>
          <p:nvPr>
            <p:ph type="ftr" sz="quarter" idx="10"/>
          </p:nvPr>
        </p:nvSpPr>
        <p:spPr/>
        <p:txBody>
          <a:bodyPr/>
          <a:lstStyle/>
          <a:p>
            <a:r>
              <a:rPr lang="en-AU"/>
              <a:t>Presentation title  |  Presenter name</a:t>
            </a:r>
            <a:endParaRPr lang="en-AU" dirty="0"/>
          </a:p>
        </p:txBody>
      </p:sp>
      <p:sp>
        <p:nvSpPr>
          <p:cNvPr id="6" name="Slide Number Placeholder 5"/>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24446460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641" y="987574"/>
            <a:ext cx="6480719" cy="3456384"/>
          </a:xfrm>
        </p:spPr>
        <p:txBody>
          <a:bodyPr/>
          <a:lstStyle>
            <a:lvl1pPr>
              <a:defRPr sz="18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Text Placeholder 7"/>
          <p:cNvSpPr>
            <a:spLocks noGrp="1"/>
          </p:cNvSpPr>
          <p:nvPr>
            <p:ph type="body" sz="quarter" idx="13" hasCustomPrompt="1"/>
          </p:nvPr>
        </p:nvSpPr>
        <p:spPr>
          <a:xfrm>
            <a:off x="196387" y="267494"/>
            <a:ext cx="6472973" cy="639900"/>
          </a:xfrm>
        </p:spPr>
        <p:txBody>
          <a:bodyPr>
            <a:normAutofit/>
          </a:bodyPr>
          <a:lstStyle>
            <a:lvl1pPr marL="0" indent="0">
              <a:lnSpc>
                <a:spcPct val="100000"/>
              </a:lnSpc>
              <a:spcBef>
                <a:spcPts val="0"/>
              </a:spcBef>
              <a:spcAft>
                <a:spcPts val="0"/>
              </a:spcAft>
              <a:buNone/>
              <a:defRPr sz="2100" b="0">
                <a:solidFill>
                  <a:schemeClr val="accent3"/>
                </a:solidFill>
              </a:defRPr>
            </a:lvl1pPr>
            <a:lvl2pPr marL="0" indent="0">
              <a:lnSpc>
                <a:spcPct val="80000"/>
              </a:lnSpc>
              <a:spcBef>
                <a:spcPts val="0"/>
              </a:spcBef>
              <a:buNone/>
              <a:defRPr sz="1650" b="0">
                <a:solidFill>
                  <a:schemeClr val="accent2"/>
                </a:solidFill>
              </a:defRPr>
            </a:lvl2pPr>
            <a:lvl3pPr>
              <a:buNone/>
              <a:defRPr sz="2100">
                <a:solidFill>
                  <a:srgbClr val="00A9CE"/>
                </a:solidFill>
              </a:defRPr>
            </a:lvl3pPr>
            <a:lvl4pPr>
              <a:buNone/>
              <a:defRPr sz="2100">
                <a:solidFill>
                  <a:srgbClr val="00A9CE"/>
                </a:solidFill>
              </a:defRPr>
            </a:lvl4pPr>
            <a:lvl5pPr>
              <a:buNone/>
              <a:defRPr sz="2100">
                <a:solidFill>
                  <a:srgbClr val="00A9CE"/>
                </a:solidFill>
              </a:defRPr>
            </a:lvl5pPr>
          </a:lstStyle>
          <a:p>
            <a:pPr lvl="0"/>
            <a:r>
              <a:rPr lang="en-US" dirty="0"/>
              <a:t>Click to edit Master title style</a:t>
            </a:r>
          </a:p>
          <a:p>
            <a:pPr lvl="1"/>
            <a:r>
              <a:rPr lang="en-US" dirty="0"/>
              <a:t>Second level</a:t>
            </a:r>
          </a:p>
        </p:txBody>
      </p:sp>
      <p:sp>
        <p:nvSpPr>
          <p:cNvPr id="2" name="Footer Placeholder 1"/>
          <p:cNvSpPr>
            <a:spLocks noGrp="1"/>
          </p:cNvSpPr>
          <p:nvPr>
            <p:ph type="ftr" sz="quarter" idx="14"/>
          </p:nvPr>
        </p:nvSpPr>
        <p:spPr/>
        <p:txBody>
          <a:bodyPr/>
          <a:lstStyle/>
          <a:p>
            <a:r>
              <a:rPr lang="en-AU"/>
              <a:t>Presentation title  |  Presenter name</a:t>
            </a:r>
            <a:endParaRPr lang="en-AU" dirty="0"/>
          </a:p>
        </p:txBody>
      </p:sp>
      <p:sp>
        <p:nvSpPr>
          <p:cNvPr id="4" name="Slide Number Placeholder 3"/>
          <p:cNvSpPr>
            <a:spLocks noGrp="1"/>
          </p:cNvSpPr>
          <p:nvPr>
            <p:ph type="sldNum" sz="quarter" idx="15"/>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2110705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188640" y="987574"/>
            <a:ext cx="3028950" cy="3456384"/>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3505721" y="987574"/>
            <a:ext cx="3028950" cy="3456384"/>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2354107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Footer Placeholder 2"/>
          <p:cNvSpPr>
            <a:spLocks noGrp="1"/>
          </p:cNvSpPr>
          <p:nvPr>
            <p:ph type="ftr" sz="quarter" idx="10"/>
          </p:nvPr>
        </p:nvSpPr>
        <p:spPr/>
        <p:txBody>
          <a:body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5738756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 dark">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AU" dirty="0"/>
          </a:p>
        </p:txBody>
      </p:sp>
      <p:sp>
        <p:nvSpPr>
          <p:cNvPr id="3" name="Footer Placeholder 2"/>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00320613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AU"/>
              <a:t>Presentation title  |  Presenter name</a:t>
            </a:r>
            <a:endParaRPr lang="en-AU" dirty="0"/>
          </a:p>
        </p:txBody>
      </p:sp>
      <p:sp>
        <p:nvSpPr>
          <p:cNvPr id="4" name="Slide Number Placeholder 3"/>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5149000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tatement Layout + imag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55556648-49D5-4B5B-92D5-2DB59DEB5992}"/>
              </a:ext>
            </a:extLst>
          </p:cNvPr>
          <p:cNvSpPr>
            <a:spLocks noGrp="1"/>
          </p:cNvSpPr>
          <p:nvPr>
            <p:ph type="pic" sz="quarter" idx="10"/>
          </p:nvPr>
        </p:nvSpPr>
        <p:spPr>
          <a:xfrm>
            <a:off x="-1" y="0"/>
            <a:ext cx="6871500" cy="2577600"/>
          </a:xfrm>
          <a:solidFill>
            <a:schemeClr val="accent1"/>
          </a:solidFill>
          <a:ln>
            <a:noFill/>
          </a:ln>
        </p:spPr>
        <p:txBody>
          <a:bodyPr anchor="ctr" anchorCtr="0"/>
          <a:lstStyle>
            <a:lvl1pPr marL="0" indent="0" algn="ctr">
              <a:buNone/>
              <a:defRPr/>
            </a:lvl1pPr>
          </a:lstStyle>
          <a:p>
            <a:endParaRPr lang="en-AU" dirty="0"/>
          </a:p>
        </p:txBody>
      </p:sp>
      <p:sp>
        <p:nvSpPr>
          <p:cNvPr id="5" name="Content Placeholder 2"/>
          <p:cNvSpPr>
            <a:spLocks noGrp="1"/>
          </p:cNvSpPr>
          <p:nvPr>
            <p:ph idx="1"/>
          </p:nvPr>
        </p:nvSpPr>
        <p:spPr>
          <a:xfrm>
            <a:off x="188640" y="2859782"/>
            <a:ext cx="5940660" cy="2016224"/>
          </a:xfrm>
        </p:spPr>
        <p:txBody>
          <a:bodyPr/>
          <a:lstStyle>
            <a:lvl1pPr>
              <a:lnSpc>
                <a:spcPct val="85000"/>
              </a:lnSpc>
              <a:spcAft>
                <a:spcPts val="0"/>
              </a:spcAft>
              <a:buFontTx/>
              <a:buNone/>
              <a:defRPr sz="3000" b="0">
                <a:solidFill>
                  <a:schemeClr val="accent3"/>
                </a:solidFill>
              </a:defRPr>
            </a:lvl1pPr>
            <a:lvl2pPr marL="0" indent="0">
              <a:lnSpc>
                <a:spcPct val="85000"/>
              </a:lnSpc>
              <a:spcAft>
                <a:spcPts val="0"/>
              </a:spcAft>
              <a:buNone/>
              <a:defRPr sz="3000" b="0">
                <a:solidFill>
                  <a:schemeClr val="accent2"/>
                </a:solidFill>
              </a:defRPr>
            </a:lvl2pPr>
            <a:lvl3pPr marL="0" indent="0">
              <a:spcBef>
                <a:spcPts val="1650"/>
              </a:spcBef>
              <a:buNone/>
              <a:defRPr b="1">
                <a:solidFill>
                  <a:srgbClr val="00313C"/>
                </a:solidFill>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23223608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39" name="Text Placeholder 8"/>
          <p:cNvSpPr>
            <a:spLocks noGrp="1"/>
          </p:cNvSpPr>
          <p:nvPr>
            <p:ph type="body" sz="quarter" idx="10"/>
          </p:nvPr>
        </p:nvSpPr>
        <p:spPr>
          <a:xfrm>
            <a:off x="188640" y="1131590"/>
            <a:ext cx="5400600" cy="3600400"/>
          </a:xfrm>
        </p:spPr>
        <p:txBody>
          <a:bodyPr anchor="b" anchorCtr="0"/>
          <a:lstStyle>
            <a:lvl1pPr marL="0" indent="0">
              <a:spcAft>
                <a:spcPts val="0"/>
              </a:spcAft>
              <a:buFontTx/>
              <a:buNone/>
              <a:defRPr sz="3300" b="0">
                <a:solidFill>
                  <a:schemeClr val="accent1"/>
                </a:solidFill>
              </a:defRPr>
            </a:lvl1pPr>
            <a:lvl2pPr marL="0" indent="0">
              <a:lnSpc>
                <a:spcPct val="75000"/>
              </a:lnSpc>
              <a:spcAft>
                <a:spcPts val="638"/>
              </a:spcAft>
              <a:buNone/>
              <a:defRPr sz="3300" b="0">
                <a:solidFill>
                  <a:schemeClr val="bg1"/>
                </a:solidFill>
              </a:defRPr>
            </a:lvl2pPr>
            <a:lvl3pPr marL="0" indent="0">
              <a:buNone/>
              <a:defRPr sz="1650" b="1">
                <a:solidFill>
                  <a:srgbClr val="FFFFFF"/>
                </a:solidFill>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8892748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hank You Option 1">
    <p:bg>
      <p:bgPr>
        <a:solidFill>
          <a:schemeClr val="bg1"/>
        </a:solidFill>
        <a:effectLst/>
      </p:bgPr>
    </p:bg>
    <p:spTree>
      <p:nvGrpSpPr>
        <p:cNvPr id="1" name=""/>
        <p:cNvGrpSpPr/>
        <p:nvPr/>
      </p:nvGrpSpPr>
      <p:grpSpPr>
        <a:xfrm>
          <a:off x="0" y="0"/>
          <a:ext cx="0" cy="0"/>
          <a:chOff x="0" y="0"/>
          <a:chExt cx="0" cy="0"/>
        </a:xfrm>
      </p:grpSpPr>
      <p:sp>
        <p:nvSpPr>
          <p:cNvPr id="27" name="Rectangle 26"/>
          <p:cNvSpPr/>
          <p:nvPr userDrawn="1"/>
        </p:nvSpPr>
        <p:spPr>
          <a:xfrm>
            <a:off x="0" y="0"/>
            <a:ext cx="6858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3" name="Subtitle 2"/>
          <p:cNvSpPr>
            <a:spLocks noGrp="1"/>
          </p:cNvSpPr>
          <p:nvPr>
            <p:ph type="subTitle" idx="1" hasCustomPrompt="1"/>
          </p:nvPr>
        </p:nvSpPr>
        <p:spPr>
          <a:xfrm>
            <a:off x="188640" y="3579862"/>
            <a:ext cx="4536504" cy="1008112"/>
          </a:xfrm>
        </p:spPr>
        <p:txBody>
          <a:bodyPr numCol="2" spcCol="360000">
            <a:normAutofit/>
          </a:bodyPr>
          <a:lstStyle>
            <a:lvl1pPr marL="0" indent="0" algn="l">
              <a:lnSpc>
                <a:spcPct val="90000"/>
              </a:lnSpc>
              <a:spcBef>
                <a:spcPts val="2250"/>
              </a:spcBef>
              <a:buNone/>
              <a:defRPr sz="1200" b="1">
                <a:solidFill>
                  <a:schemeClr val="tx1"/>
                </a:solidFill>
              </a:defRPr>
            </a:lvl1pPr>
            <a:lvl2pPr marL="0" indent="0" algn="l">
              <a:lnSpc>
                <a:spcPct val="90000"/>
              </a:lnSpc>
              <a:spcBef>
                <a:spcPts val="0"/>
              </a:spcBef>
              <a:spcAft>
                <a:spcPts val="422"/>
              </a:spcAft>
              <a:buNone/>
              <a:defRPr sz="1200">
                <a:solidFill>
                  <a:schemeClr val="tx1"/>
                </a:solidFill>
              </a:defRPr>
            </a:lvl2pPr>
            <a:lvl3pPr marL="199800" indent="-199800" algn="l">
              <a:lnSpc>
                <a:spcPct val="90000"/>
              </a:lnSpc>
              <a:spcBef>
                <a:spcPts val="0"/>
              </a:spcBef>
              <a:buNone/>
              <a:tabLst>
                <a:tab pos="267300" algn="l"/>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3" name="Title 22"/>
          <p:cNvSpPr>
            <a:spLocks noGrp="1"/>
          </p:cNvSpPr>
          <p:nvPr>
            <p:ph type="title"/>
          </p:nvPr>
        </p:nvSpPr>
        <p:spPr>
          <a:xfrm>
            <a:off x="188641" y="2715766"/>
            <a:ext cx="4536503" cy="576064"/>
          </a:xfrm>
        </p:spPr>
        <p:txBody>
          <a:bodyPr anchor="b" anchorCtr="0">
            <a:noAutofit/>
          </a:bodyPr>
          <a:lstStyle>
            <a:lvl1pPr>
              <a:defRPr sz="2700">
                <a:solidFill>
                  <a:schemeClr val="accent3"/>
                </a:solidFill>
              </a:defRPr>
            </a:lvl1pPr>
          </a:lstStyle>
          <a:p>
            <a:r>
              <a:rPr lang="en-US" dirty="0"/>
              <a:t>Click to edit Master title style</a:t>
            </a:r>
            <a:endParaRPr lang="en-AU" dirty="0"/>
          </a:p>
        </p:txBody>
      </p:sp>
      <p:sp>
        <p:nvSpPr>
          <p:cNvPr id="44" name="Rectangle 43"/>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pic>
        <p:nvPicPr>
          <p:cNvPr id="7" name="Picture 6">
            <a:extLst>
              <a:ext uri="{FF2B5EF4-FFF2-40B4-BE49-F238E27FC236}">
                <a16:creationId xmlns:a16="http://schemas.microsoft.com/office/drawing/2014/main" id="{06B647CA-8CB7-49A4-8B4C-E8A4387BF2B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53479" y="4177358"/>
            <a:ext cx="1522745" cy="720000"/>
          </a:xfrm>
          <a:prstGeom prst="rect">
            <a:avLst/>
          </a:prstGeom>
        </p:spPr>
      </p:pic>
    </p:spTree>
    <p:extLst>
      <p:ext uri="{BB962C8B-B14F-4D97-AF65-F5344CB8AC3E}">
        <p14:creationId xmlns:p14="http://schemas.microsoft.com/office/powerpoint/2010/main" val="13039461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hank You Option 2">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6858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3" name="Subtitle 2"/>
          <p:cNvSpPr>
            <a:spLocks noGrp="1"/>
          </p:cNvSpPr>
          <p:nvPr>
            <p:ph type="subTitle" idx="1" hasCustomPrompt="1"/>
          </p:nvPr>
        </p:nvSpPr>
        <p:spPr>
          <a:xfrm>
            <a:off x="188640" y="3075807"/>
            <a:ext cx="4752528" cy="1623109"/>
          </a:xfrm>
        </p:spPr>
        <p:txBody>
          <a:bodyPr numCol="2" spcCol="360000">
            <a:normAutofit/>
          </a:bodyPr>
          <a:lstStyle>
            <a:lvl1pPr marL="0" indent="0" algn="l">
              <a:lnSpc>
                <a:spcPct val="90000"/>
              </a:lnSpc>
              <a:spcBef>
                <a:spcPts val="2250"/>
              </a:spcBef>
              <a:buNone/>
              <a:defRPr sz="1200" b="1">
                <a:solidFill>
                  <a:schemeClr val="tx1"/>
                </a:solidFill>
              </a:defRPr>
            </a:lvl1pPr>
            <a:lvl2pPr marL="0" indent="0" algn="l">
              <a:lnSpc>
                <a:spcPct val="90000"/>
              </a:lnSpc>
              <a:spcBef>
                <a:spcPts val="0"/>
              </a:spcBef>
              <a:spcAft>
                <a:spcPts val="422"/>
              </a:spcAft>
              <a:buNone/>
              <a:defRPr sz="1200">
                <a:solidFill>
                  <a:schemeClr val="tx1"/>
                </a:solidFill>
              </a:defRPr>
            </a:lvl2pPr>
            <a:lvl3pPr marL="199800" indent="-199800" algn="l">
              <a:lnSpc>
                <a:spcPct val="90000"/>
              </a:lnSpc>
              <a:spcBef>
                <a:spcPts val="0"/>
              </a:spcBef>
              <a:buNone/>
              <a:tabLst>
                <a:tab pos="267300" algn="l"/>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6" name="Rectangle 5"/>
          <p:cNvSpPr/>
          <p:nvPr userDrawn="1"/>
        </p:nvSpPr>
        <p:spPr>
          <a:xfrm>
            <a:off x="188640" y="4850174"/>
            <a:ext cx="1789062"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National Science Agency</a:t>
            </a:r>
          </a:p>
        </p:txBody>
      </p:sp>
      <p:pic>
        <p:nvPicPr>
          <p:cNvPr id="5" name="Picture 4">
            <a:extLst>
              <a:ext uri="{FF2B5EF4-FFF2-40B4-BE49-F238E27FC236}">
                <a16:creationId xmlns:a16="http://schemas.microsoft.com/office/drawing/2014/main" id="{85413493-0A5C-4DFA-930F-2FCCD6821E6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53479" y="4177358"/>
            <a:ext cx="1522745" cy="720000"/>
          </a:xfrm>
          <a:prstGeom prst="rect">
            <a:avLst/>
          </a:prstGeom>
        </p:spPr>
      </p:pic>
    </p:spTree>
    <p:extLst>
      <p:ext uri="{BB962C8B-B14F-4D97-AF65-F5344CB8AC3E}">
        <p14:creationId xmlns:p14="http://schemas.microsoft.com/office/powerpoint/2010/main" val="1633052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 dark">
    <p:bg>
      <p:bgPr>
        <a:solidFill>
          <a:schemeClr val="accent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itle 3"/>
          <p:cNvSpPr>
            <a:spLocks noGrp="1"/>
          </p:cNvSpPr>
          <p:nvPr>
            <p:ph type="title"/>
          </p:nvPr>
        </p:nvSpPr>
        <p:spPr/>
        <p:txBody>
          <a:bodyPr/>
          <a:lstStyle>
            <a:lvl1pPr>
              <a:defRPr>
                <a:solidFill>
                  <a:schemeClr val="accent1"/>
                </a:solidFill>
              </a:defRPr>
            </a:lvl1pPr>
          </a:lstStyle>
          <a:p>
            <a:r>
              <a:rPr lang="en-US"/>
              <a:t>Click to edit Master title style</a:t>
            </a:r>
            <a:endParaRPr lang="en-AU"/>
          </a:p>
        </p:txBody>
      </p:sp>
      <p:sp>
        <p:nvSpPr>
          <p:cNvPr id="6" name="Footer Placeholder 5"/>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51425741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userDrawn="1">
            <p:ph type="ctrTitle"/>
          </p:nvPr>
        </p:nvSpPr>
        <p:spPr>
          <a:xfrm>
            <a:off x="188640" y="1779662"/>
            <a:ext cx="2700300" cy="1728192"/>
          </a:xfrm>
        </p:spPr>
        <p:txBody>
          <a:bodyPr anchor="b" anchorCtr="0">
            <a:normAutofit/>
          </a:bodyPr>
          <a:lstStyle>
            <a:lvl1pPr algn="l">
              <a:lnSpc>
                <a:spcPct val="90000"/>
              </a:lnSpc>
              <a:defRPr sz="2700" b="0">
                <a:solidFill>
                  <a:schemeClr val="accent3"/>
                </a:solidFill>
              </a:defRPr>
            </a:lvl1pPr>
          </a:lstStyle>
          <a:p>
            <a:r>
              <a:rPr lang="en-US"/>
              <a:t>Click to edit Master title style</a:t>
            </a:r>
            <a:endParaRPr lang="en-AU" dirty="0"/>
          </a:p>
        </p:txBody>
      </p:sp>
      <p:sp>
        <p:nvSpPr>
          <p:cNvPr id="3" name="Subtitle 2"/>
          <p:cNvSpPr>
            <a:spLocks noGrp="1"/>
          </p:cNvSpPr>
          <p:nvPr userDrawn="1">
            <p:ph type="subTitle" idx="1"/>
          </p:nvPr>
        </p:nvSpPr>
        <p:spPr>
          <a:xfrm>
            <a:off x="188640" y="3651870"/>
            <a:ext cx="2700300" cy="576064"/>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AU" dirty="0"/>
          </a:p>
        </p:txBody>
      </p:sp>
      <p:sp>
        <p:nvSpPr>
          <p:cNvPr id="4" name="Rectangle 3"/>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11" name="Rectangle 10"/>
          <p:cNvSpPr/>
          <p:nvPr userDrawn="1"/>
        </p:nvSpPr>
        <p:spPr>
          <a:xfrm>
            <a:off x="188640" y="4850174"/>
            <a:ext cx="2160240"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Pre-eminent National Science Organization</a:t>
            </a:r>
          </a:p>
        </p:txBody>
      </p:sp>
      <p:pic>
        <p:nvPicPr>
          <p:cNvPr id="7" name="Picture 6">
            <a:extLst>
              <a:ext uri="{FF2B5EF4-FFF2-40B4-BE49-F238E27FC236}">
                <a16:creationId xmlns:a16="http://schemas.microsoft.com/office/drawing/2014/main" id="{EBBD9626-D491-47A9-A802-D99845B77B6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2368" y="312929"/>
            <a:ext cx="1567204" cy="360000"/>
          </a:xfrm>
          <a:prstGeom prst="rect">
            <a:avLst/>
          </a:prstGeom>
        </p:spPr>
      </p:pic>
    </p:spTree>
    <p:extLst>
      <p:ext uri="{BB962C8B-B14F-4D97-AF65-F5344CB8AC3E}">
        <p14:creationId xmlns:p14="http://schemas.microsoft.com/office/powerpoint/2010/main" val="2466856202"/>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guide id="3" pos="4202">
          <p15:clr>
            <a:srgbClr val="FBAE40"/>
          </p15:clr>
        </p15:guide>
        <p15:guide id="4" pos="119">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Slide +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userDrawn="1">
            <p:ph type="ctrTitle"/>
          </p:nvPr>
        </p:nvSpPr>
        <p:spPr>
          <a:xfrm>
            <a:off x="188640" y="1779662"/>
            <a:ext cx="2700300" cy="1728192"/>
          </a:xfrm>
        </p:spPr>
        <p:txBody>
          <a:bodyPr anchor="b" anchorCtr="0">
            <a:normAutofit/>
          </a:bodyPr>
          <a:lstStyle>
            <a:lvl1pPr algn="l">
              <a:lnSpc>
                <a:spcPct val="90000"/>
              </a:lnSpc>
              <a:defRPr sz="2700" b="0">
                <a:solidFill>
                  <a:schemeClr val="accent3"/>
                </a:solidFill>
              </a:defRPr>
            </a:lvl1pPr>
          </a:lstStyle>
          <a:p>
            <a:r>
              <a:rPr lang="en-US"/>
              <a:t>Click to edit Master title style</a:t>
            </a:r>
            <a:endParaRPr lang="en-AU" dirty="0"/>
          </a:p>
        </p:txBody>
      </p:sp>
      <p:sp>
        <p:nvSpPr>
          <p:cNvPr id="3" name="Subtitle 2"/>
          <p:cNvSpPr>
            <a:spLocks noGrp="1"/>
          </p:cNvSpPr>
          <p:nvPr userDrawn="1">
            <p:ph type="subTitle" idx="1"/>
          </p:nvPr>
        </p:nvSpPr>
        <p:spPr>
          <a:xfrm>
            <a:off x="188640" y="3651870"/>
            <a:ext cx="2700300" cy="576064"/>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AU" dirty="0"/>
          </a:p>
        </p:txBody>
      </p:sp>
      <p:sp>
        <p:nvSpPr>
          <p:cNvPr id="11" name="Rectangle 10"/>
          <p:cNvSpPr/>
          <p:nvPr userDrawn="1"/>
        </p:nvSpPr>
        <p:spPr>
          <a:xfrm>
            <a:off x="188640" y="4850174"/>
            <a:ext cx="2304256"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Pre-eminent National Science Organization</a:t>
            </a:r>
          </a:p>
        </p:txBody>
      </p:sp>
      <p:sp>
        <p:nvSpPr>
          <p:cNvPr id="6" name="Picture Placeholder 5"/>
          <p:cNvSpPr>
            <a:spLocks noGrp="1"/>
          </p:cNvSpPr>
          <p:nvPr>
            <p:ph type="pic" sz="quarter" idx="10"/>
          </p:nvPr>
        </p:nvSpPr>
        <p:spPr>
          <a:xfrm>
            <a:off x="3429000" y="0"/>
            <a:ext cx="3422972" cy="5143500"/>
          </a:xfrm>
          <a:solidFill>
            <a:schemeClr val="accent1"/>
          </a:solidFill>
          <a:ln>
            <a:noFill/>
          </a:ln>
        </p:spPr>
        <p:txBody>
          <a:bodyPr anchor="ctr" anchorCtr="0"/>
          <a:lstStyle>
            <a:lvl1pPr marL="0" indent="0" algn="ctr">
              <a:buNone/>
              <a:defRPr/>
            </a:lvl1pPr>
          </a:lstStyle>
          <a:p>
            <a:r>
              <a:rPr lang="en-US"/>
              <a:t>Click icon to add picture</a:t>
            </a:r>
            <a:endParaRPr lang="en-AU" dirty="0"/>
          </a:p>
        </p:txBody>
      </p:sp>
      <p:pic>
        <p:nvPicPr>
          <p:cNvPr id="7" name="Picture 6">
            <a:extLst>
              <a:ext uri="{FF2B5EF4-FFF2-40B4-BE49-F238E27FC236}">
                <a16:creationId xmlns:a16="http://schemas.microsoft.com/office/drawing/2014/main" id="{F441549B-E060-4412-81C3-BB94DD3BB21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2368" y="312929"/>
            <a:ext cx="1567204" cy="360000"/>
          </a:xfrm>
          <a:prstGeom prst="rect">
            <a:avLst/>
          </a:prstGeom>
        </p:spPr>
      </p:pic>
    </p:spTree>
    <p:extLst>
      <p:ext uri="{BB962C8B-B14F-4D97-AF65-F5344CB8AC3E}">
        <p14:creationId xmlns:p14="http://schemas.microsoft.com/office/powerpoint/2010/main" val="1547246889"/>
      </p:ext>
    </p:extLst>
  </p:cSld>
  <p:clrMapOvr>
    <a:masterClrMapping/>
  </p:clrMapOvr>
  <p:extLst>
    <p:ext uri="{DCECCB84-F9BA-43D5-87BE-67443E8EF086}">
      <p15:sldGuideLst xmlns:p15="http://schemas.microsoft.com/office/powerpoint/2012/main">
        <p15:guide id="1" pos="119">
          <p15:clr>
            <a:srgbClr val="FBAE40"/>
          </p15:clr>
        </p15:guide>
        <p15:guide id="2" orient="horz" pos="1620">
          <p15:clr>
            <a:srgbClr val="FBAE40"/>
          </p15:clr>
        </p15:guide>
        <p15:guide id="3" pos="2160">
          <p15:clr>
            <a:srgbClr val="FBAE40"/>
          </p15:clr>
        </p15:guide>
        <p15:guide id="4" pos="4202">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Slide + globe A">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pic>
        <p:nvPicPr>
          <p:cNvPr id="7" name="Picture 6">
            <a:extLst>
              <a:ext uri="{FF2B5EF4-FFF2-40B4-BE49-F238E27FC236}">
                <a16:creationId xmlns:a16="http://schemas.microsoft.com/office/drawing/2014/main" id="{E5EA4BEA-90AA-46F4-829C-BDC63E08AE8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65030" y="609532"/>
            <a:ext cx="3927940" cy="3924436"/>
          </a:xfrm>
          <a:prstGeom prst="rect">
            <a:avLst/>
          </a:prstGeom>
        </p:spPr>
      </p:pic>
      <p:sp>
        <p:nvSpPr>
          <p:cNvPr id="2" name="Title 1"/>
          <p:cNvSpPr>
            <a:spLocks noGrp="1"/>
          </p:cNvSpPr>
          <p:nvPr userDrawn="1">
            <p:ph type="ctrTitle"/>
          </p:nvPr>
        </p:nvSpPr>
        <p:spPr>
          <a:xfrm>
            <a:off x="188640" y="2054777"/>
            <a:ext cx="1512168" cy="1728192"/>
          </a:xfrm>
        </p:spPr>
        <p:txBody>
          <a:bodyPr anchor="b" anchorCtr="0">
            <a:normAutofit/>
          </a:bodyPr>
          <a:lstStyle>
            <a:lvl1pPr algn="l">
              <a:lnSpc>
                <a:spcPct val="90000"/>
              </a:lnSpc>
              <a:defRPr sz="2700" b="0">
                <a:solidFill>
                  <a:schemeClr val="accent3"/>
                </a:solidFill>
              </a:defRPr>
            </a:lvl1pPr>
          </a:lstStyle>
          <a:p>
            <a:r>
              <a:rPr lang="en-US"/>
              <a:t>Click to edit Master title style</a:t>
            </a:r>
            <a:endParaRPr lang="en-AU" dirty="0"/>
          </a:p>
        </p:txBody>
      </p:sp>
      <p:sp>
        <p:nvSpPr>
          <p:cNvPr id="11" name="Rectangle 10"/>
          <p:cNvSpPr/>
          <p:nvPr userDrawn="1"/>
        </p:nvSpPr>
        <p:spPr>
          <a:xfrm>
            <a:off x="188640" y="4850174"/>
            <a:ext cx="2160240"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Pre-eminent National Science Organization</a:t>
            </a:r>
          </a:p>
        </p:txBody>
      </p:sp>
      <p:pic>
        <p:nvPicPr>
          <p:cNvPr id="9" name="Picture 8">
            <a:extLst>
              <a:ext uri="{FF2B5EF4-FFF2-40B4-BE49-F238E27FC236}">
                <a16:creationId xmlns:a16="http://schemas.microsoft.com/office/drawing/2014/main" id="{8A697D1B-C821-4CE4-BF7C-7EF317935C0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2368" y="312929"/>
            <a:ext cx="1567204" cy="360000"/>
          </a:xfrm>
          <a:prstGeom prst="rect">
            <a:avLst/>
          </a:prstGeom>
        </p:spPr>
      </p:pic>
    </p:spTree>
    <p:extLst>
      <p:ext uri="{BB962C8B-B14F-4D97-AF65-F5344CB8AC3E}">
        <p14:creationId xmlns:p14="http://schemas.microsoft.com/office/powerpoint/2010/main" val="4052783560"/>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guide id="3" pos="4202">
          <p15:clr>
            <a:srgbClr val="FBAE40"/>
          </p15:clr>
        </p15:guide>
        <p15:guide id="4" pos="119">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Title 3"/>
          <p:cNvSpPr>
            <a:spLocks noGrp="1"/>
          </p:cNvSpPr>
          <p:nvPr>
            <p:ph type="title"/>
          </p:nvPr>
        </p:nvSpPr>
        <p:spPr/>
        <p:txBody>
          <a:bodyPr/>
          <a:lstStyle/>
          <a:p>
            <a:r>
              <a:rPr lang="en-US"/>
              <a:t>Click to edit Master title style</a:t>
            </a:r>
            <a:endParaRPr lang="en-AU"/>
          </a:p>
        </p:txBody>
      </p:sp>
      <p:sp>
        <p:nvSpPr>
          <p:cNvPr id="6" name="Footer Placeholder 5"/>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41987287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ontent - dark">
    <p:bg>
      <p:bgPr>
        <a:solidFill>
          <a:schemeClr val="accent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Title 3"/>
          <p:cNvSpPr>
            <a:spLocks noGrp="1"/>
          </p:cNvSpPr>
          <p:nvPr>
            <p:ph type="title"/>
          </p:nvPr>
        </p:nvSpPr>
        <p:spPr/>
        <p:txBody>
          <a:bodyPr/>
          <a:lstStyle>
            <a:lvl1pPr>
              <a:defRPr>
                <a:solidFill>
                  <a:schemeClr val="accent1"/>
                </a:solidFill>
              </a:defRPr>
            </a:lvl1pPr>
          </a:lstStyle>
          <a:p>
            <a:r>
              <a:rPr lang="en-US"/>
              <a:t>Click to edit Master title style</a:t>
            </a:r>
            <a:endParaRPr lang="en-AU"/>
          </a:p>
        </p:txBody>
      </p:sp>
      <p:sp>
        <p:nvSpPr>
          <p:cNvPr id="6" name="Footer Placeholder 5"/>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6488723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a:t>Click to edit Master title style</a:t>
            </a:r>
            <a:endParaRPr lang="en-AU" dirty="0"/>
          </a:p>
        </p:txBody>
      </p:sp>
      <p:sp>
        <p:nvSpPr>
          <p:cNvPr id="3" name="Content Placeholder 2"/>
          <p:cNvSpPr>
            <a:spLocks noGrp="1"/>
          </p:cNvSpPr>
          <p:nvPr>
            <p:ph idx="1"/>
          </p:nvPr>
        </p:nvSpPr>
        <p:spPr/>
        <p:txBody>
          <a:bodyPr numCol="2" spcCol="360000"/>
          <a:lstStyle>
            <a:lvl1pPr>
              <a:defRPr sz="2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Footer Placeholder 3"/>
          <p:cNvSpPr>
            <a:spLocks noGrp="1"/>
          </p:cNvSpPr>
          <p:nvPr>
            <p:ph type="ftr" sz="quarter" idx="10"/>
          </p:nvPr>
        </p:nvSpPr>
        <p:spPr/>
        <p:txBody>
          <a:bodyPr/>
          <a:lstStyle/>
          <a:p>
            <a:r>
              <a:rPr lang="en-AU"/>
              <a:t>Presentation title  |  Presenter name</a:t>
            </a:r>
            <a:endParaRPr lang="en-AU" dirty="0"/>
          </a:p>
        </p:txBody>
      </p:sp>
      <p:sp>
        <p:nvSpPr>
          <p:cNvPr id="6" name="Slide Number Placeholder 5"/>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943691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641" y="1563638"/>
            <a:ext cx="6480719" cy="3168352"/>
          </a:xfrm>
        </p:spPr>
        <p:txBody>
          <a:bodyPr/>
          <a:lstStyle>
            <a:lvl1pPr>
              <a:defRPr sz="2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Text Placeholder 7"/>
          <p:cNvSpPr>
            <a:spLocks noGrp="1"/>
          </p:cNvSpPr>
          <p:nvPr>
            <p:ph type="body" sz="quarter" idx="13" hasCustomPrompt="1"/>
          </p:nvPr>
        </p:nvSpPr>
        <p:spPr>
          <a:xfrm>
            <a:off x="196387" y="843558"/>
            <a:ext cx="6472973" cy="639900"/>
          </a:xfrm>
        </p:spPr>
        <p:txBody>
          <a:bodyPr>
            <a:normAutofit/>
          </a:bodyPr>
          <a:lstStyle>
            <a:lvl1pPr marL="0" indent="0">
              <a:lnSpc>
                <a:spcPct val="100000"/>
              </a:lnSpc>
              <a:spcBef>
                <a:spcPts val="0"/>
              </a:spcBef>
              <a:spcAft>
                <a:spcPts val="0"/>
              </a:spcAft>
              <a:buNone/>
              <a:defRPr sz="2100" b="0">
                <a:solidFill>
                  <a:schemeClr val="accent3"/>
                </a:solidFill>
              </a:defRPr>
            </a:lvl1pPr>
            <a:lvl2pPr marL="0" indent="0">
              <a:lnSpc>
                <a:spcPct val="80000"/>
              </a:lnSpc>
              <a:spcBef>
                <a:spcPts val="0"/>
              </a:spcBef>
              <a:buNone/>
              <a:defRPr sz="1650" b="0">
                <a:solidFill>
                  <a:schemeClr val="accent2"/>
                </a:solidFill>
              </a:defRPr>
            </a:lvl2pPr>
            <a:lvl3pPr>
              <a:buNone/>
              <a:defRPr sz="2100">
                <a:solidFill>
                  <a:srgbClr val="00A9CE"/>
                </a:solidFill>
              </a:defRPr>
            </a:lvl3pPr>
            <a:lvl4pPr>
              <a:buNone/>
              <a:defRPr sz="2100">
                <a:solidFill>
                  <a:srgbClr val="00A9CE"/>
                </a:solidFill>
              </a:defRPr>
            </a:lvl4pPr>
            <a:lvl5pPr>
              <a:buNone/>
              <a:defRPr sz="2100">
                <a:solidFill>
                  <a:srgbClr val="00A9CE"/>
                </a:solidFill>
              </a:defRPr>
            </a:lvl5pPr>
          </a:lstStyle>
          <a:p>
            <a:pPr lvl="0"/>
            <a:r>
              <a:rPr lang="en-US" dirty="0"/>
              <a:t>Click to edit Master title style</a:t>
            </a:r>
          </a:p>
          <a:p>
            <a:pPr lvl="1"/>
            <a:r>
              <a:rPr lang="en-US" dirty="0"/>
              <a:t>Second level</a:t>
            </a:r>
          </a:p>
        </p:txBody>
      </p:sp>
      <p:sp>
        <p:nvSpPr>
          <p:cNvPr id="2" name="Footer Placeholder 1"/>
          <p:cNvSpPr>
            <a:spLocks noGrp="1"/>
          </p:cNvSpPr>
          <p:nvPr>
            <p:ph type="ftr" sz="quarter" idx="14"/>
          </p:nvPr>
        </p:nvSpPr>
        <p:spPr/>
        <p:txBody>
          <a:bodyPr/>
          <a:lstStyle/>
          <a:p>
            <a:r>
              <a:rPr lang="en-AU"/>
              <a:t>Presentation title  |  Presenter name</a:t>
            </a:r>
            <a:endParaRPr lang="en-AU" dirty="0"/>
          </a:p>
        </p:txBody>
      </p:sp>
      <p:sp>
        <p:nvSpPr>
          <p:cNvPr id="4" name="Slide Number Placeholder 3"/>
          <p:cNvSpPr>
            <a:spLocks noGrp="1"/>
          </p:cNvSpPr>
          <p:nvPr>
            <p:ph type="sldNum" sz="quarter" idx="15"/>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41510063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188640" y="1563638"/>
            <a:ext cx="3028950" cy="3168352"/>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Content Placeholder 3"/>
          <p:cNvSpPr>
            <a:spLocks noGrp="1"/>
          </p:cNvSpPr>
          <p:nvPr>
            <p:ph sz="half" idx="2"/>
          </p:nvPr>
        </p:nvSpPr>
        <p:spPr>
          <a:xfrm>
            <a:off x="3505721" y="1563638"/>
            <a:ext cx="3028950" cy="3168352"/>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549955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with catalyst">
    <p:spTree>
      <p:nvGrpSpPr>
        <p:cNvPr id="1" name=""/>
        <p:cNvGrpSpPr/>
        <p:nvPr/>
      </p:nvGrpSpPr>
      <p:grpSpPr>
        <a:xfrm>
          <a:off x="0" y="0"/>
          <a:ext cx="0" cy="0"/>
          <a:chOff x="0" y="0"/>
          <a:chExt cx="0" cy="0"/>
        </a:xfrm>
      </p:grpSpPr>
      <p:sp>
        <p:nvSpPr>
          <p:cNvPr id="8" name="Rectangle 7"/>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p:ph type="title"/>
          </p:nvPr>
        </p:nvSpPr>
        <p:spPr>
          <a:xfrm>
            <a:off x="188640" y="805459"/>
            <a:ext cx="3028950" cy="639365"/>
          </a:xfrm>
        </p:spPr>
        <p:txBody>
          <a:bodyPr/>
          <a:lstStyle/>
          <a:p>
            <a:r>
              <a:rPr lang="en-US"/>
              <a:t>Click to edit Master title style</a:t>
            </a:r>
            <a:endParaRPr lang="en-AU" dirty="0"/>
          </a:p>
        </p:txBody>
      </p:sp>
      <p:sp>
        <p:nvSpPr>
          <p:cNvPr id="3" name="Content Placeholder 2"/>
          <p:cNvSpPr>
            <a:spLocks noGrp="1"/>
          </p:cNvSpPr>
          <p:nvPr>
            <p:ph sz="half" idx="1"/>
          </p:nvPr>
        </p:nvSpPr>
        <p:spPr>
          <a:xfrm>
            <a:off x="188640" y="1665854"/>
            <a:ext cx="3028950" cy="3066136"/>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Content Placeholder 3"/>
          <p:cNvSpPr>
            <a:spLocks noGrp="1"/>
          </p:cNvSpPr>
          <p:nvPr>
            <p:ph sz="half" idx="2"/>
          </p:nvPr>
        </p:nvSpPr>
        <p:spPr>
          <a:xfrm>
            <a:off x="3629025" y="1665854"/>
            <a:ext cx="3028950" cy="3066136"/>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10"/>
          </p:nvPr>
        </p:nvSpPr>
        <p:spPr>
          <a:xfrm>
            <a:off x="451028" y="4878250"/>
            <a:ext cx="2766563" cy="95510"/>
          </a:xfrm>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40941970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with catalyst dark">
    <p:spTree>
      <p:nvGrpSpPr>
        <p:cNvPr id="1" name=""/>
        <p:cNvGrpSpPr/>
        <p:nvPr/>
      </p:nvGrpSpPr>
      <p:grpSpPr>
        <a:xfrm>
          <a:off x="0" y="0"/>
          <a:ext cx="0" cy="0"/>
          <a:chOff x="0" y="0"/>
          <a:chExt cx="0" cy="0"/>
        </a:xfrm>
      </p:grpSpPr>
      <p:sp>
        <p:nvSpPr>
          <p:cNvPr id="8" name="Rectangle 7"/>
          <p:cNvSpPr/>
          <p:nvPr userDrawn="1"/>
        </p:nvSpPr>
        <p:spPr>
          <a:xfrm>
            <a:off x="3429000" y="0"/>
            <a:ext cx="3429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p:ph type="title"/>
          </p:nvPr>
        </p:nvSpPr>
        <p:spPr>
          <a:xfrm>
            <a:off x="188640" y="805459"/>
            <a:ext cx="3028950" cy="639365"/>
          </a:xfrm>
        </p:spPr>
        <p:txBody>
          <a:bodyPr/>
          <a:lstStyle/>
          <a:p>
            <a:r>
              <a:rPr lang="en-US"/>
              <a:t>Click to edit Master title style</a:t>
            </a:r>
            <a:endParaRPr lang="en-AU" dirty="0"/>
          </a:p>
        </p:txBody>
      </p:sp>
      <p:sp>
        <p:nvSpPr>
          <p:cNvPr id="3" name="Content Placeholder 2"/>
          <p:cNvSpPr>
            <a:spLocks noGrp="1"/>
          </p:cNvSpPr>
          <p:nvPr>
            <p:ph sz="half" idx="1"/>
          </p:nvPr>
        </p:nvSpPr>
        <p:spPr>
          <a:xfrm>
            <a:off x="188640" y="1665854"/>
            <a:ext cx="3028950" cy="3066136"/>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Content Placeholder 3"/>
          <p:cNvSpPr>
            <a:spLocks noGrp="1"/>
          </p:cNvSpPr>
          <p:nvPr>
            <p:ph sz="half" idx="2"/>
          </p:nvPr>
        </p:nvSpPr>
        <p:spPr>
          <a:xfrm>
            <a:off x="3629025" y="1665854"/>
            <a:ext cx="3028950" cy="3066136"/>
          </a:xfrm>
        </p:spPr>
        <p:txBody>
          <a:bodyPr/>
          <a:lstStyle>
            <a:lvl1pPr>
              <a:defRPr sz="18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500">
                <a:solidFill>
                  <a:schemeClr val="bg1"/>
                </a:solidFill>
              </a:defRPr>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10"/>
          </p:nvPr>
        </p:nvSpPr>
        <p:spPr>
          <a:xfrm>
            <a:off x="451028" y="4878250"/>
            <a:ext cx="2766563" cy="95510"/>
          </a:xfrm>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004013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a:t>Click to edit Master title style</a:t>
            </a:r>
            <a:endParaRPr lang="en-AU" dirty="0"/>
          </a:p>
        </p:txBody>
      </p:sp>
      <p:sp>
        <p:nvSpPr>
          <p:cNvPr id="3" name="Content Placeholder 2"/>
          <p:cNvSpPr>
            <a:spLocks noGrp="1"/>
          </p:cNvSpPr>
          <p:nvPr>
            <p:ph idx="1"/>
          </p:nvPr>
        </p:nvSpPr>
        <p:spPr/>
        <p:txBody>
          <a:bodyPr numCol="2" spcCol="360000"/>
          <a:lstStyle>
            <a:lvl1pPr>
              <a:defRPr sz="18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Footer Placeholder 3"/>
          <p:cNvSpPr>
            <a:spLocks noGrp="1"/>
          </p:cNvSpPr>
          <p:nvPr>
            <p:ph type="ftr" sz="quarter" idx="10"/>
          </p:nvPr>
        </p:nvSpPr>
        <p:spPr/>
        <p:txBody>
          <a:bodyPr/>
          <a:lstStyle/>
          <a:p>
            <a:r>
              <a:rPr lang="en-AU"/>
              <a:t>Presentation title  |  Presenter name</a:t>
            </a:r>
            <a:endParaRPr lang="en-AU" dirty="0"/>
          </a:p>
        </p:txBody>
      </p:sp>
      <p:sp>
        <p:nvSpPr>
          <p:cNvPr id="6" name="Slide Number Placeholder 5"/>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32393326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 half image">
    <p:spTree>
      <p:nvGrpSpPr>
        <p:cNvPr id="1" name=""/>
        <p:cNvGrpSpPr/>
        <p:nvPr/>
      </p:nvGrpSpPr>
      <p:grpSpPr>
        <a:xfrm>
          <a:off x="0" y="0"/>
          <a:ext cx="0" cy="0"/>
          <a:chOff x="0" y="0"/>
          <a:chExt cx="0" cy="0"/>
        </a:xfrm>
      </p:grpSpPr>
      <p:sp>
        <p:nvSpPr>
          <p:cNvPr id="8" name="Picture Placeholder 5"/>
          <p:cNvSpPr>
            <a:spLocks noGrp="1"/>
          </p:cNvSpPr>
          <p:nvPr>
            <p:ph type="pic" sz="quarter" idx="12"/>
          </p:nvPr>
        </p:nvSpPr>
        <p:spPr>
          <a:xfrm>
            <a:off x="3429000" y="0"/>
            <a:ext cx="3422972" cy="5143500"/>
          </a:xfrm>
          <a:solidFill>
            <a:schemeClr val="accent1"/>
          </a:solidFill>
          <a:ln>
            <a:noFill/>
          </a:ln>
        </p:spPr>
        <p:txBody>
          <a:bodyPr anchor="ctr" anchorCtr="0"/>
          <a:lstStyle>
            <a:lvl1pPr marL="0" indent="0" algn="ctr">
              <a:buNone/>
              <a:defRPr/>
            </a:lvl1pPr>
          </a:lstStyle>
          <a:p>
            <a:r>
              <a:rPr lang="en-US"/>
              <a:t>Click icon to add picture</a:t>
            </a:r>
            <a:endParaRPr lang="en-AU" dirty="0"/>
          </a:p>
        </p:txBody>
      </p:sp>
      <p:sp>
        <p:nvSpPr>
          <p:cNvPr id="3" name="Content Placeholder 2"/>
          <p:cNvSpPr>
            <a:spLocks noGrp="1"/>
          </p:cNvSpPr>
          <p:nvPr>
            <p:ph idx="1"/>
          </p:nvPr>
        </p:nvSpPr>
        <p:spPr>
          <a:xfrm>
            <a:off x="188641" y="1550788"/>
            <a:ext cx="3024335" cy="3181202"/>
          </a:xfrm>
        </p:spPr>
        <p:txBody>
          <a:bodyPr/>
          <a:lstStyle>
            <a:lvl1pPr>
              <a:defRPr sz="1800"/>
            </a:lvl1pPr>
            <a:lvl2pPr>
              <a:defRPr sz="1600"/>
            </a:lvl2pPr>
            <a:lvl3pPr>
              <a:defRPr sz="1600"/>
            </a:lvl3pPr>
            <a:lvl4pPr>
              <a:defRPr sz="16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Title 3"/>
          <p:cNvSpPr>
            <a:spLocks noGrp="1"/>
          </p:cNvSpPr>
          <p:nvPr>
            <p:ph type="title"/>
          </p:nvPr>
        </p:nvSpPr>
        <p:spPr>
          <a:xfrm>
            <a:off x="188640" y="805459"/>
            <a:ext cx="3024336" cy="639365"/>
          </a:xfrm>
        </p:spPr>
        <p:txBody>
          <a:bodyPr/>
          <a:lstStyle/>
          <a:p>
            <a:r>
              <a:rPr lang="en-US"/>
              <a:t>Click to edit Master title style</a:t>
            </a:r>
            <a:endParaRPr lang="en-AU" dirty="0"/>
          </a:p>
        </p:txBody>
      </p:sp>
      <p:sp>
        <p:nvSpPr>
          <p:cNvPr id="6" name="Footer Placeholder 5"/>
          <p:cNvSpPr>
            <a:spLocks noGrp="1"/>
          </p:cNvSpPr>
          <p:nvPr>
            <p:ph type="ftr" sz="quarter" idx="10"/>
          </p:nvPr>
        </p:nvSpPr>
        <p:spPr>
          <a:xfrm>
            <a:off x="451028" y="4878250"/>
            <a:ext cx="2761949" cy="95510"/>
          </a:xfrm>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9824090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Title and Content + quarter image">
    <p:spTree>
      <p:nvGrpSpPr>
        <p:cNvPr id="1" name=""/>
        <p:cNvGrpSpPr/>
        <p:nvPr/>
      </p:nvGrpSpPr>
      <p:grpSpPr>
        <a:xfrm>
          <a:off x="0" y="0"/>
          <a:ext cx="0" cy="0"/>
          <a:chOff x="0" y="0"/>
          <a:chExt cx="0" cy="0"/>
        </a:xfrm>
      </p:grpSpPr>
      <p:sp>
        <p:nvSpPr>
          <p:cNvPr id="8" name="Picture Placeholder 5"/>
          <p:cNvSpPr>
            <a:spLocks noGrp="1"/>
          </p:cNvSpPr>
          <p:nvPr>
            <p:ph type="pic" sz="quarter" idx="12"/>
          </p:nvPr>
        </p:nvSpPr>
        <p:spPr>
          <a:xfrm>
            <a:off x="5140377" y="0"/>
            <a:ext cx="1711800" cy="5143500"/>
          </a:xfrm>
          <a:solidFill>
            <a:schemeClr val="accent1"/>
          </a:solidFill>
          <a:ln>
            <a:noFill/>
          </a:ln>
        </p:spPr>
        <p:txBody>
          <a:bodyPr anchor="ctr" anchorCtr="0"/>
          <a:lstStyle>
            <a:lvl1pPr marL="0" indent="0" algn="ctr">
              <a:buNone/>
              <a:defRPr/>
            </a:lvl1pPr>
          </a:lstStyle>
          <a:p>
            <a:r>
              <a:rPr lang="en-US"/>
              <a:t>Click icon to add picture</a:t>
            </a:r>
            <a:endParaRPr lang="en-AU" dirty="0"/>
          </a:p>
        </p:txBody>
      </p:sp>
      <p:sp>
        <p:nvSpPr>
          <p:cNvPr id="3" name="Content Placeholder 2"/>
          <p:cNvSpPr>
            <a:spLocks noGrp="1"/>
          </p:cNvSpPr>
          <p:nvPr>
            <p:ph idx="1"/>
          </p:nvPr>
        </p:nvSpPr>
        <p:spPr>
          <a:xfrm>
            <a:off x="188641" y="1550788"/>
            <a:ext cx="4752527" cy="3181202"/>
          </a:xfrm>
        </p:spPr>
        <p:txBody>
          <a:bodyPr/>
          <a:lstStyle>
            <a:lvl1pPr>
              <a:defRPr sz="2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Title 3"/>
          <p:cNvSpPr>
            <a:spLocks noGrp="1"/>
          </p:cNvSpPr>
          <p:nvPr>
            <p:ph type="title"/>
          </p:nvPr>
        </p:nvSpPr>
        <p:spPr>
          <a:xfrm>
            <a:off x="188640" y="805459"/>
            <a:ext cx="4752528" cy="639365"/>
          </a:xfrm>
        </p:spPr>
        <p:txBody>
          <a:bodyPr/>
          <a:lstStyle/>
          <a:p>
            <a:r>
              <a:rPr lang="en-US"/>
              <a:t>Click to edit Master title style</a:t>
            </a:r>
            <a:endParaRPr lang="en-AU" dirty="0"/>
          </a:p>
        </p:txBody>
      </p:sp>
      <p:sp>
        <p:nvSpPr>
          <p:cNvPr id="6" name="Footer Placeholder 5"/>
          <p:cNvSpPr>
            <a:spLocks noGrp="1"/>
          </p:cNvSpPr>
          <p:nvPr>
            <p:ph type="ftr" sz="quarter" idx="10"/>
          </p:nvPr>
        </p:nvSpPr>
        <p:spPr>
          <a:xfrm>
            <a:off x="451028" y="4878250"/>
            <a:ext cx="4490140" cy="95510"/>
          </a:xfrm>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91947235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Footer Placeholder 2"/>
          <p:cNvSpPr>
            <a:spLocks noGrp="1"/>
          </p:cNvSpPr>
          <p:nvPr>
            <p:ph type="ftr" sz="quarter" idx="10"/>
          </p:nvPr>
        </p:nvSpPr>
        <p:spPr/>
        <p:txBody>
          <a:body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87043919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 dark">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AU" dirty="0"/>
          </a:p>
        </p:txBody>
      </p:sp>
      <p:sp>
        <p:nvSpPr>
          <p:cNvPr id="3" name="Footer Placeholder 2"/>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49869439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AU"/>
              <a:t>Presentation title  |  Presenter name</a:t>
            </a:r>
            <a:endParaRPr lang="en-AU" dirty="0"/>
          </a:p>
        </p:txBody>
      </p:sp>
      <p:sp>
        <p:nvSpPr>
          <p:cNvPr id="4" name="Slide Number Placeholder 3"/>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59445781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tatement Layout">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17B52948-05FD-444E-9ADC-BA5285595A75}"/>
              </a:ext>
            </a:extLst>
          </p:cNvPr>
          <p:cNvSpPr>
            <a:spLocks noGrp="1"/>
          </p:cNvSpPr>
          <p:nvPr>
            <p:ph type="pic" sz="quarter" idx="12"/>
          </p:nvPr>
        </p:nvSpPr>
        <p:spPr>
          <a:xfrm>
            <a:off x="3429000" y="0"/>
            <a:ext cx="3422972" cy="5143500"/>
          </a:xfrm>
          <a:solidFill>
            <a:schemeClr val="accent1"/>
          </a:solidFill>
          <a:ln>
            <a:noFill/>
          </a:ln>
        </p:spPr>
        <p:txBody>
          <a:bodyPr anchor="ctr" anchorCtr="0"/>
          <a:lstStyle>
            <a:lvl1pPr marL="0" indent="0" algn="ctr">
              <a:buNone/>
              <a:defRPr/>
            </a:lvl1pPr>
          </a:lstStyle>
          <a:p>
            <a:r>
              <a:rPr lang="en-US"/>
              <a:t>Click icon to add picture</a:t>
            </a:r>
            <a:endParaRPr lang="en-AU" dirty="0"/>
          </a:p>
        </p:txBody>
      </p:sp>
      <p:sp>
        <p:nvSpPr>
          <p:cNvPr id="5" name="Content Placeholder 2"/>
          <p:cNvSpPr>
            <a:spLocks noGrp="1"/>
          </p:cNvSpPr>
          <p:nvPr>
            <p:ph idx="1"/>
          </p:nvPr>
        </p:nvSpPr>
        <p:spPr>
          <a:xfrm>
            <a:off x="188640" y="1851670"/>
            <a:ext cx="2970330" cy="2525068"/>
          </a:xfrm>
        </p:spPr>
        <p:txBody>
          <a:bodyPr/>
          <a:lstStyle>
            <a:lvl1pPr marL="0" indent="0">
              <a:lnSpc>
                <a:spcPct val="85000"/>
              </a:lnSpc>
              <a:spcAft>
                <a:spcPts val="0"/>
              </a:spcAft>
              <a:buFontTx/>
              <a:buNone/>
              <a:defRPr sz="3000" b="0">
                <a:solidFill>
                  <a:schemeClr val="accent3"/>
                </a:solidFill>
              </a:defRPr>
            </a:lvl1pPr>
            <a:lvl2pPr marL="0" indent="0">
              <a:lnSpc>
                <a:spcPct val="85000"/>
              </a:lnSpc>
              <a:spcAft>
                <a:spcPts val="0"/>
              </a:spcAft>
              <a:buNone/>
              <a:defRPr sz="3000" b="0">
                <a:solidFill>
                  <a:schemeClr val="accent2"/>
                </a:solidFill>
              </a:defRPr>
            </a:lvl2pPr>
            <a:lvl3pPr marL="0" indent="0">
              <a:spcBef>
                <a:spcPts val="1650"/>
              </a:spcBef>
              <a:buNone/>
              <a:defRPr b="1">
                <a:solidFill>
                  <a:srgbClr val="00313C"/>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2871515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39" name="Text Placeholder 8"/>
          <p:cNvSpPr>
            <a:spLocks noGrp="1"/>
          </p:cNvSpPr>
          <p:nvPr>
            <p:ph type="body" sz="quarter" idx="10"/>
          </p:nvPr>
        </p:nvSpPr>
        <p:spPr>
          <a:xfrm>
            <a:off x="188640" y="1275605"/>
            <a:ext cx="5292588" cy="2736305"/>
          </a:xfrm>
        </p:spPr>
        <p:txBody>
          <a:bodyPr anchor="b" anchorCtr="0"/>
          <a:lstStyle>
            <a:lvl1pPr marL="0" indent="0">
              <a:spcAft>
                <a:spcPts val="0"/>
              </a:spcAft>
              <a:buFontTx/>
              <a:buNone/>
              <a:defRPr sz="3300" b="0">
                <a:solidFill>
                  <a:schemeClr val="accent1"/>
                </a:solidFill>
              </a:defRPr>
            </a:lvl1pPr>
            <a:lvl2pPr marL="0" indent="0">
              <a:lnSpc>
                <a:spcPct val="75000"/>
              </a:lnSpc>
              <a:spcAft>
                <a:spcPts val="638"/>
              </a:spcAft>
              <a:buNone/>
              <a:defRPr sz="3300" b="0">
                <a:solidFill>
                  <a:schemeClr val="bg1"/>
                </a:solidFill>
              </a:defRPr>
            </a:lvl2pPr>
            <a:lvl3pPr marL="0" indent="0">
              <a:buNone/>
              <a:defRPr sz="1650" b="1">
                <a:solidFill>
                  <a:srgbClr val="FFFFFF"/>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8775526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Thank You Option 1">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88640" y="2571750"/>
            <a:ext cx="2700300" cy="2160240"/>
          </a:xfrm>
        </p:spPr>
        <p:txBody>
          <a:bodyPr numCol="2" spcCol="360000">
            <a:normAutofit/>
          </a:bodyPr>
          <a:lstStyle>
            <a:lvl1pPr marL="0" indent="0" algn="l">
              <a:lnSpc>
                <a:spcPct val="90000"/>
              </a:lnSpc>
              <a:spcBef>
                <a:spcPts val="2250"/>
              </a:spcBef>
              <a:buNone/>
              <a:tabLst/>
              <a:defRPr sz="1200" b="1">
                <a:solidFill>
                  <a:schemeClr val="tx1"/>
                </a:solidFill>
              </a:defRPr>
            </a:lvl1pPr>
            <a:lvl2pPr marL="0" indent="0" algn="l">
              <a:lnSpc>
                <a:spcPct val="90000"/>
              </a:lnSpc>
              <a:spcBef>
                <a:spcPts val="0"/>
              </a:spcBef>
              <a:spcAft>
                <a:spcPts val="422"/>
              </a:spcAft>
              <a:buNone/>
              <a:tabLst/>
              <a:defRPr sz="1200">
                <a:solidFill>
                  <a:schemeClr val="tx1"/>
                </a:solidFill>
              </a:defRPr>
            </a:lvl2pPr>
            <a:lvl3pPr marL="0" indent="0" algn="l">
              <a:lnSpc>
                <a:spcPct val="90000"/>
              </a:lnSpc>
              <a:spcBef>
                <a:spcPts val="0"/>
              </a:spcBef>
              <a:buNone/>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3" name="Title 22"/>
          <p:cNvSpPr>
            <a:spLocks noGrp="1"/>
          </p:cNvSpPr>
          <p:nvPr>
            <p:ph type="title"/>
          </p:nvPr>
        </p:nvSpPr>
        <p:spPr>
          <a:xfrm>
            <a:off x="188641" y="915566"/>
            <a:ext cx="2700299" cy="1440160"/>
          </a:xfrm>
        </p:spPr>
        <p:txBody>
          <a:bodyPr anchor="b" anchorCtr="0">
            <a:noAutofit/>
          </a:bodyPr>
          <a:lstStyle>
            <a:lvl1pPr>
              <a:defRPr sz="2700">
                <a:solidFill>
                  <a:schemeClr val="accent3"/>
                </a:solidFill>
              </a:defRPr>
            </a:lvl1pPr>
          </a:lstStyle>
          <a:p>
            <a:r>
              <a:rPr lang="en-US"/>
              <a:t>Click to edit Master title style</a:t>
            </a:r>
            <a:endParaRPr lang="en-AU" dirty="0"/>
          </a:p>
        </p:txBody>
      </p:sp>
      <p:sp>
        <p:nvSpPr>
          <p:cNvPr id="27" name="Rectangle 26"/>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44" name="Rectangle 43"/>
          <p:cNvSpPr/>
          <p:nvPr userDrawn="1"/>
        </p:nvSpPr>
        <p:spPr>
          <a:xfrm>
            <a:off x="188640" y="4850174"/>
            <a:ext cx="2160240"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Pre-eminent National Science Organization</a:t>
            </a:r>
          </a:p>
        </p:txBody>
      </p:sp>
      <p:pic>
        <p:nvPicPr>
          <p:cNvPr id="7" name="Picture 6">
            <a:extLst>
              <a:ext uri="{FF2B5EF4-FFF2-40B4-BE49-F238E27FC236}">
                <a16:creationId xmlns:a16="http://schemas.microsoft.com/office/drawing/2014/main" id="{85012A33-5143-4D27-8726-620EB46493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2368" y="312929"/>
            <a:ext cx="1567204" cy="360000"/>
          </a:xfrm>
          <a:prstGeom prst="rect">
            <a:avLst/>
          </a:prstGeom>
        </p:spPr>
      </p:pic>
    </p:spTree>
    <p:extLst>
      <p:ext uri="{BB962C8B-B14F-4D97-AF65-F5344CB8AC3E}">
        <p14:creationId xmlns:p14="http://schemas.microsoft.com/office/powerpoint/2010/main" val="33677925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Thank You Option 2">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188640" y="1851671"/>
            <a:ext cx="2700300" cy="2847245"/>
          </a:xfrm>
        </p:spPr>
        <p:txBody>
          <a:bodyPr numCol="2" spcCol="360000">
            <a:normAutofit/>
          </a:bodyPr>
          <a:lstStyle>
            <a:lvl1pPr marL="0" indent="0" algn="l">
              <a:lnSpc>
                <a:spcPct val="90000"/>
              </a:lnSpc>
              <a:spcBef>
                <a:spcPts val="2250"/>
              </a:spcBef>
              <a:buNone/>
              <a:tabLst/>
              <a:defRPr sz="1200" b="1">
                <a:solidFill>
                  <a:schemeClr val="tx1"/>
                </a:solidFill>
              </a:defRPr>
            </a:lvl1pPr>
            <a:lvl2pPr marL="0" indent="0" algn="l">
              <a:lnSpc>
                <a:spcPct val="90000"/>
              </a:lnSpc>
              <a:spcBef>
                <a:spcPts val="0"/>
              </a:spcBef>
              <a:spcAft>
                <a:spcPts val="422"/>
              </a:spcAft>
              <a:buNone/>
              <a:tabLst/>
              <a:defRPr sz="1200">
                <a:solidFill>
                  <a:schemeClr val="tx1"/>
                </a:solidFill>
              </a:defRPr>
            </a:lvl2pPr>
            <a:lvl3pPr marL="0" indent="0" algn="l">
              <a:lnSpc>
                <a:spcPct val="90000"/>
              </a:lnSpc>
              <a:spcBef>
                <a:spcPts val="0"/>
              </a:spcBef>
              <a:buNone/>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7" name="Rectangle 26"/>
          <p:cNvSpPr/>
          <p:nvPr userDrawn="1"/>
        </p:nvSpPr>
        <p:spPr>
          <a:xfrm>
            <a:off x="3429000" y="0"/>
            <a:ext cx="3429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9" name="Rectangle 28"/>
          <p:cNvSpPr/>
          <p:nvPr userDrawn="1"/>
        </p:nvSpPr>
        <p:spPr>
          <a:xfrm>
            <a:off x="188640" y="4850174"/>
            <a:ext cx="2160240"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Pre-eminent National Science Organization</a:t>
            </a:r>
          </a:p>
        </p:txBody>
      </p:sp>
      <p:sp>
        <p:nvSpPr>
          <p:cNvPr id="2" name="Title 1"/>
          <p:cNvSpPr>
            <a:spLocks noGrp="1"/>
          </p:cNvSpPr>
          <p:nvPr>
            <p:ph type="title"/>
          </p:nvPr>
        </p:nvSpPr>
        <p:spPr>
          <a:xfrm>
            <a:off x="188640" y="1136677"/>
            <a:ext cx="2754306" cy="639365"/>
          </a:xfrm>
        </p:spPr>
        <p:txBody>
          <a:bodyPr/>
          <a:lstStyle/>
          <a:p>
            <a:r>
              <a:rPr lang="en-US"/>
              <a:t>Click to edit Master title style</a:t>
            </a:r>
            <a:endParaRPr lang="en-AU" dirty="0"/>
          </a:p>
        </p:txBody>
      </p:sp>
      <p:pic>
        <p:nvPicPr>
          <p:cNvPr id="7" name="Picture 6">
            <a:extLst>
              <a:ext uri="{FF2B5EF4-FFF2-40B4-BE49-F238E27FC236}">
                <a16:creationId xmlns:a16="http://schemas.microsoft.com/office/drawing/2014/main" id="{68CD987C-6AE9-4FF7-9BEA-04C245BE07B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2368" y="312929"/>
            <a:ext cx="1567204" cy="360000"/>
          </a:xfrm>
          <a:prstGeom prst="rect">
            <a:avLst/>
          </a:prstGeom>
        </p:spPr>
      </p:pic>
    </p:spTree>
    <p:extLst>
      <p:ext uri="{BB962C8B-B14F-4D97-AF65-F5344CB8AC3E}">
        <p14:creationId xmlns:p14="http://schemas.microsoft.com/office/powerpoint/2010/main" val="195556076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20538"/>
            <a:ext cx="6858000" cy="25956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userDrawn="1">
            <p:ph type="ctrTitle"/>
          </p:nvPr>
        </p:nvSpPr>
        <p:spPr>
          <a:xfrm>
            <a:off x="188640" y="2859783"/>
            <a:ext cx="5947524" cy="1153507"/>
          </a:xfrm>
        </p:spPr>
        <p:txBody>
          <a:bodyPr anchor="b" anchorCtr="0">
            <a:normAutofit/>
          </a:bodyPr>
          <a:lstStyle>
            <a:lvl1pPr algn="l">
              <a:lnSpc>
                <a:spcPct val="90000"/>
              </a:lnSpc>
              <a:defRPr sz="2700" b="0">
                <a:solidFill>
                  <a:schemeClr val="accent3"/>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4096622"/>
            <a:ext cx="5400600" cy="273948"/>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7" name="Rectangle 6"/>
          <p:cNvSpPr/>
          <p:nvPr userDrawn="1"/>
        </p:nvSpPr>
        <p:spPr>
          <a:xfrm>
            <a:off x="188640" y="4850174"/>
            <a:ext cx="2160240"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Pre-eminent National Science Organization</a:t>
            </a:r>
          </a:p>
        </p:txBody>
      </p:sp>
      <p:pic>
        <p:nvPicPr>
          <p:cNvPr id="9" name="Picture 8">
            <a:extLst>
              <a:ext uri="{FF2B5EF4-FFF2-40B4-BE49-F238E27FC236}">
                <a16:creationId xmlns:a16="http://schemas.microsoft.com/office/drawing/2014/main" id="{C76D5784-F66B-40F0-83D2-1BF211E3944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02156" y="4552538"/>
            <a:ext cx="1567204" cy="360000"/>
          </a:xfrm>
          <a:prstGeom prst="rect">
            <a:avLst/>
          </a:prstGeom>
        </p:spPr>
      </p:pic>
    </p:spTree>
    <p:extLst>
      <p:ext uri="{BB962C8B-B14F-4D97-AF65-F5344CB8AC3E}">
        <p14:creationId xmlns:p14="http://schemas.microsoft.com/office/powerpoint/2010/main" val="3581952801"/>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641" y="987574"/>
            <a:ext cx="6480719" cy="3456384"/>
          </a:xfrm>
        </p:spPr>
        <p:txBody>
          <a:bodyPr/>
          <a:lstStyle>
            <a:lvl1pPr>
              <a:defRPr sz="18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Text Placeholder 7"/>
          <p:cNvSpPr>
            <a:spLocks noGrp="1"/>
          </p:cNvSpPr>
          <p:nvPr>
            <p:ph type="body" sz="quarter" idx="13" hasCustomPrompt="1"/>
          </p:nvPr>
        </p:nvSpPr>
        <p:spPr>
          <a:xfrm>
            <a:off x="196387" y="267494"/>
            <a:ext cx="6472973" cy="639900"/>
          </a:xfrm>
        </p:spPr>
        <p:txBody>
          <a:bodyPr>
            <a:normAutofit/>
          </a:bodyPr>
          <a:lstStyle>
            <a:lvl1pPr marL="0" indent="0">
              <a:lnSpc>
                <a:spcPct val="100000"/>
              </a:lnSpc>
              <a:spcBef>
                <a:spcPts val="0"/>
              </a:spcBef>
              <a:spcAft>
                <a:spcPts val="0"/>
              </a:spcAft>
              <a:buNone/>
              <a:defRPr sz="2100" b="0">
                <a:solidFill>
                  <a:schemeClr val="accent3"/>
                </a:solidFill>
              </a:defRPr>
            </a:lvl1pPr>
            <a:lvl2pPr marL="0" indent="0">
              <a:lnSpc>
                <a:spcPct val="80000"/>
              </a:lnSpc>
              <a:spcBef>
                <a:spcPts val="0"/>
              </a:spcBef>
              <a:buNone/>
              <a:defRPr sz="1650" b="0">
                <a:solidFill>
                  <a:schemeClr val="accent2"/>
                </a:solidFill>
              </a:defRPr>
            </a:lvl2pPr>
            <a:lvl3pPr>
              <a:buNone/>
              <a:defRPr sz="2100">
                <a:solidFill>
                  <a:srgbClr val="00A9CE"/>
                </a:solidFill>
              </a:defRPr>
            </a:lvl3pPr>
            <a:lvl4pPr>
              <a:buNone/>
              <a:defRPr sz="2100">
                <a:solidFill>
                  <a:srgbClr val="00A9CE"/>
                </a:solidFill>
              </a:defRPr>
            </a:lvl4pPr>
            <a:lvl5pPr>
              <a:buNone/>
              <a:defRPr sz="2100">
                <a:solidFill>
                  <a:srgbClr val="00A9CE"/>
                </a:solidFill>
              </a:defRPr>
            </a:lvl5pPr>
          </a:lstStyle>
          <a:p>
            <a:pPr lvl="0"/>
            <a:r>
              <a:rPr lang="en-US" dirty="0"/>
              <a:t>Click to edit Master title style</a:t>
            </a:r>
          </a:p>
          <a:p>
            <a:pPr lvl="1"/>
            <a:r>
              <a:rPr lang="en-US" dirty="0"/>
              <a:t>Second level</a:t>
            </a:r>
          </a:p>
        </p:txBody>
      </p:sp>
      <p:sp>
        <p:nvSpPr>
          <p:cNvPr id="2" name="Footer Placeholder 1"/>
          <p:cNvSpPr>
            <a:spLocks noGrp="1"/>
          </p:cNvSpPr>
          <p:nvPr>
            <p:ph type="ftr" sz="quarter" idx="14"/>
          </p:nvPr>
        </p:nvSpPr>
        <p:spPr/>
        <p:txBody>
          <a:bodyPr/>
          <a:lstStyle/>
          <a:p>
            <a:r>
              <a:rPr lang="en-AU"/>
              <a:t>Presentation title  |  Presenter name</a:t>
            </a:r>
            <a:endParaRPr lang="en-AU" dirty="0"/>
          </a:p>
        </p:txBody>
      </p:sp>
      <p:sp>
        <p:nvSpPr>
          <p:cNvPr id="4" name="Slide Number Placeholder 3"/>
          <p:cNvSpPr>
            <a:spLocks noGrp="1"/>
          </p:cNvSpPr>
          <p:nvPr>
            <p:ph type="sldNum" sz="quarter" idx="15"/>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84168614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Title Slide + Imag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userDrawn="1">
            <p:ph type="ctrTitle"/>
          </p:nvPr>
        </p:nvSpPr>
        <p:spPr>
          <a:xfrm>
            <a:off x="188640" y="2859783"/>
            <a:ext cx="5947524" cy="1153507"/>
          </a:xfrm>
        </p:spPr>
        <p:txBody>
          <a:bodyPr anchor="b" anchorCtr="0">
            <a:normAutofit/>
          </a:bodyPr>
          <a:lstStyle>
            <a:lvl1pPr algn="l">
              <a:lnSpc>
                <a:spcPct val="90000"/>
              </a:lnSpc>
              <a:defRPr sz="2700" b="0">
                <a:solidFill>
                  <a:schemeClr val="accent3"/>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4096622"/>
            <a:ext cx="5400600" cy="273948"/>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7" name="Rectangle 6"/>
          <p:cNvSpPr/>
          <p:nvPr userDrawn="1"/>
        </p:nvSpPr>
        <p:spPr>
          <a:xfrm>
            <a:off x="188640" y="4850174"/>
            <a:ext cx="2304256"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Pre-eminent National Science Organization</a:t>
            </a:r>
          </a:p>
        </p:txBody>
      </p:sp>
      <p:sp>
        <p:nvSpPr>
          <p:cNvPr id="8" name="Picture Placeholder 5"/>
          <p:cNvSpPr>
            <a:spLocks noGrp="1"/>
          </p:cNvSpPr>
          <p:nvPr>
            <p:ph type="pic" sz="quarter" idx="10"/>
          </p:nvPr>
        </p:nvSpPr>
        <p:spPr>
          <a:xfrm>
            <a:off x="-1" y="0"/>
            <a:ext cx="6871500" cy="2577600"/>
          </a:xfrm>
          <a:solidFill>
            <a:schemeClr val="accent1"/>
          </a:solidFill>
          <a:ln>
            <a:noFill/>
          </a:ln>
        </p:spPr>
        <p:txBody>
          <a:bodyPr anchor="ctr" anchorCtr="0"/>
          <a:lstStyle>
            <a:lvl1pPr marL="0" indent="0" algn="ctr">
              <a:buNone/>
              <a:defRPr/>
            </a:lvl1pPr>
          </a:lstStyle>
          <a:p>
            <a:endParaRPr lang="en-AU" dirty="0"/>
          </a:p>
        </p:txBody>
      </p:sp>
      <p:pic>
        <p:nvPicPr>
          <p:cNvPr id="10" name="Picture 9">
            <a:extLst>
              <a:ext uri="{FF2B5EF4-FFF2-40B4-BE49-F238E27FC236}">
                <a16:creationId xmlns:a16="http://schemas.microsoft.com/office/drawing/2014/main" id="{ED9B9C2A-AAD3-4F60-9F59-9074593C868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02156" y="4552538"/>
            <a:ext cx="1567204" cy="360000"/>
          </a:xfrm>
          <a:prstGeom prst="rect">
            <a:avLst/>
          </a:prstGeom>
        </p:spPr>
      </p:pic>
    </p:spTree>
    <p:extLst>
      <p:ext uri="{BB962C8B-B14F-4D97-AF65-F5344CB8AC3E}">
        <p14:creationId xmlns:p14="http://schemas.microsoft.com/office/powerpoint/2010/main" val="2932409765"/>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Title Slide + partner logos">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0" y="-20538"/>
            <a:ext cx="6858000" cy="25956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2" name="Title 1"/>
          <p:cNvSpPr>
            <a:spLocks noGrp="1"/>
          </p:cNvSpPr>
          <p:nvPr userDrawn="1">
            <p:ph type="ctrTitle"/>
          </p:nvPr>
        </p:nvSpPr>
        <p:spPr>
          <a:xfrm>
            <a:off x="188640" y="1203599"/>
            <a:ext cx="5947524" cy="1153507"/>
          </a:xfrm>
        </p:spPr>
        <p:txBody>
          <a:bodyPr anchor="b" anchorCtr="0">
            <a:normAutofit/>
          </a:bodyPr>
          <a:lstStyle>
            <a:lvl1pPr algn="l">
              <a:lnSpc>
                <a:spcPct val="90000"/>
              </a:lnSpc>
              <a:defRPr sz="2700" b="0">
                <a:solidFill>
                  <a:schemeClr val="bg1"/>
                </a:solidFill>
              </a:defRPr>
            </a:lvl1pPr>
          </a:lstStyle>
          <a:p>
            <a:r>
              <a:rPr lang="en-US" dirty="0"/>
              <a:t>Click to edit Master title style</a:t>
            </a:r>
            <a:endParaRPr lang="en-AU" dirty="0"/>
          </a:p>
        </p:txBody>
      </p:sp>
      <p:sp>
        <p:nvSpPr>
          <p:cNvPr id="3" name="Subtitle 2"/>
          <p:cNvSpPr>
            <a:spLocks noGrp="1"/>
          </p:cNvSpPr>
          <p:nvPr userDrawn="1">
            <p:ph type="subTitle" idx="1"/>
          </p:nvPr>
        </p:nvSpPr>
        <p:spPr>
          <a:xfrm>
            <a:off x="188640" y="2922403"/>
            <a:ext cx="5400600" cy="273948"/>
          </a:xfrm>
        </p:spPr>
        <p:txBody>
          <a:bodyPr>
            <a:normAutofit/>
          </a:bodyPr>
          <a:lstStyle>
            <a:lvl1pPr marL="0" indent="0" algn="l">
              <a:buNone/>
              <a:defRPr sz="1500" b="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endParaRPr lang="en-AU" dirty="0"/>
          </a:p>
        </p:txBody>
      </p:sp>
      <p:sp>
        <p:nvSpPr>
          <p:cNvPr id="7" name="Rectangle 6"/>
          <p:cNvSpPr/>
          <p:nvPr userDrawn="1"/>
        </p:nvSpPr>
        <p:spPr>
          <a:xfrm>
            <a:off x="4437112" y="582252"/>
            <a:ext cx="2239112" cy="103875"/>
          </a:xfrm>
          <a:prstGeom prst="rect">
            <a:avLst/>
          </a:prstGeom>
        </p:spPr>
        <p:txBody>
          <a:bodyPr wrap="square" lIns="0" tIns="0" rIns="0" bIns="0">
            <a:spAutoFit/>
          </a:bodyPr>
          <a:lstStyle/>
          <a:p>
            <a:pPr algn="r">
              <a:lnSpc>
                <a:spcPct val="90000"/>
              </a:lnSpc>
            </a:pPr>
            <a:r>
              <a:rPr lang="en-AU" sz="750" dirty="0">
                <a:solidFill>
                  <a:schemeClr val="bg1"/>
                </a:solidFill>
              </a:rPr>
              <a:t>Australia’s Pre-eminent National Science Organization</a:t>
            </a:r>
          </a:p>
        </p:txBody>
      </p:sp>
      <p:pic>
        <p:nvPicPr>
          <p:cNvPr id="9" name="Picture 8">
            <a:extLst>
              <a:ext uri="{FF2B5EF4-FFF2-40B4-BE49-F238E27FC236}">
                <a16:creationId xmlns:a16="http://schemas.microsoft.com/office/drawing/2014/main" id="{837EB672-539C-4117-8316-BC1EA7956F0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2368" y="312929"/>
            <a:ext cx="1567204" cy="360000"/>
          </a:xfrm>
          <a:prstGeom prst="rect">
            <a:avLst/>
          </a:prstGeom>
        </p:spPr>
      </p:pic>
    </p:spTree>
    <p:extLst>
      <p:ext uri="{BB962C8B-B14F-4D97-AF65-F5344CB8AC3E}">
        <p14:creationId xmlns:p14="http://schemas.microsoft.com/office/powerpoint/2010/main" val="2567452729"/>
      </p:ext>
    </p:extLst>
  </p:cSld>
  <p:clrMapOvr>
    <a:masterClrMapping/>
  </p:clrMapOvr>
  <p:extLst>
    <p:ext uri="{DCECCB84-F9BA-43D5-87BE-67443E8EF086}">
      <p15:sldGuideLst xmlns:p15="http://schemas.microsoft.com/office/powerpoint/2012/main">
        <p15:guide id="1" pos="2160">
          <p15:clr>
            <a:srgbClr val="FBAE40"/>
          </p15:clr>
        </p15:guide>
        <p15:guide id="2" orient="horz" pos="1620">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Title 3"/>
          <p:cNvSpPr>
            <a:spLocks noGrp="1"/>
          </p:cNvSpPr>
          <p:nvPr>
            <p:ph type="title"/>
          </p:nvPr>
        </p:nvSpPr>
        <p:spPr/>
        <p:txBody>
          <a:bodyPr/>
          <a:lstStyle/>
          <a:p>
            <a:r>
              <a:rPr lang="en-US"/>
              <a:t>Click to edit Master title style</a:t>
            </a:r>
            <a:endParaRPr lang="en-AU"/>
          </a:p>
        </p:txBody>
      </p:sp>
      <p:sp>
        <p:nvSpPr>
          <p:cNvPr id="6" name="Footer Placeholder 5"/>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71966954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nd Content - dark">
    <p:bg>
      <p:bgPr>
        <a:solidFill>
          <a:schemeClr val="accent2"/>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Title 3"/>
          <p:cNvSpPr>
            <a:spLocks noGrp="1"/>
          </p:cNvSpPr>
          <p:nvPr>
            <p:ph type="title"/>
          </p:nvPr>
        </p:nvSpPr>
        <p:spPr/>
        <p:txBody>
          <a:bodyPr/>
          <a:lstStyle>
            <a:lvl1pPr>
              <a:defRPr>
                <a:solidFill>
                  <a:schemeClr val="accent1"/>
                </a:solidFill>
              </a:defRPr>
            </a:lvl1pPr>
          </a:lstStyle>
          <a:p>
            <a:r>
              <a:rPr lang="en-US"/>
              <a:t>Click to edit Master title style</a:t>
            </a:r>
            <a:endParaRPr lang="en-AU"/>
          </a:p>
        </p:txBody>
      </p:sp>
      <p:sp>
        <p:nvSpPr>
          <p:cNvPr id="6" name="Footer Placeholder 5"/>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71238440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a:t>Click to edit Master title style</a:t>
            </a:r>
            <a:endParaRPr lang="en-AU" dirty="0"/>
          </a:p>
        </p:txBody>
      </p:sp>
      <p:sp>
        <p:nvSpPr>
          <p:cNvPr id="3" name="Content Placeholder 2"/>
          <p:cNvSpPr>
            <a:spLocks noGrp="1"/>
          </p:cNvSpPr>
          <p:nvPr>
            <p:ph idx="1"/>
          </p:nvPr>
        </p:nvSpPr>
        <p:spPr/>
        <p:txBody>
          <a:bodyPr numCol="2" spcCol="360000"/>
          <a:lstStyle>
            <a:lvl1pPr>
              <a:defRPr sz="18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4" name="Footer Placeholder 3"/>
          <p:cNvSpPr>
            <a:spLocks noGrp="1"/>
          </p:cNvSpPr>
          <p:nvPr>
            <p:ph type="ftr" sz="quarter" idx="10"/>
          </p:nvPr>
        </p:nvSpPr>
        <p:spPr/>
        <p:txBody>
          <a:bodyPr/>
          <a:lstStyle/>
          <a:p>
            <a:r>
              <a:rPr lang="en-AU"/>
              <a:t>Presentation title  |  Presenter name</a:t>
            </a:r>
            <a:endParaRPr lang="en-AU" dirty="0"/>
          </a:p>
        </p:txBody>
      </p:sp>
      <p:sp>
        <p:nvSpPr>
          <p:cNvPr id="6" name="Slide Number Placeholder 5"/>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1958887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88641" y="987574"/>
            <a:ext cx="6480719" cy="3456384"/>
          </a:xfrm>
        </p:spPr>
        <p:txBody>
          <a:bodyPr/>
          <a:lstStyle>
            <a:lvl1pPr>
              <a:defRPr sz="1800"/>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6" name="Text Placeholder 7"/>
          <p:cNvSpPr>
            <a:spLocks noGrp="1"/>
          </p:cNvSpPr>
          <p:nvPr>
            <p:ph type="body" sz="quarter" idx="13" hasCustomPrompt="1"/>
          </p:nvPr>
        </p:nvSpPr>
        <p:spPr>
          <a:xfrm>
            <a:off x="196387" y="267494"/>
            <a:ext cx="6472973" cy="639900"/>
          </a:xfrm>
        </p:spPr>
        <p:txBody>
          <a:bodyPr>
            <a:normAutofit/>
          </a:bodyPr>
          <a:lstStyle>
            <a:lvl1pPr marL="0" indent="0">
              <a:lnSpc>
                <a:spcPct val="100000"/>
              </a:lnSpc>
              <a:spcBef>
                <a:spcPts val="0"/>
              </a:spcBef>
              <a:spcAft>
                <a:spcPts val="0"/>
              </a:spcAft>
              <a:buNone/>
              <a:defRPr sz="2100" b="0">
                <a:solidFill>
                  <a:schemeClr val="accent3"/>
                </a:solidFill>
              </a:defRPr>
            </a:lvl1pPr>
            <a:lvl2pPr marL="0" indent="0">
              <a:lnSpc>
                <a:spcPct val="80000"/>
              </a:lnSpc>
              <a:spcBef>
                <a:spcPts val="0"/>
              </a:spcBef>
              <a:buNone/>
              <a:defRPr sz="1650" b="0">
                <a:solidFill>
                  <a:schemeClr val="accent2"/>
                </a:solidFill>
              </a:defRPr>
            </a:lvl2pPr>
            <a:lvl3pPr>
              <a:buNone/>
              <a:defRPr sz="2100">
                <a:solidFill>
                  <a:srgbClr val="00A9CE"/>
                </a:solidFill>
              </a:defRPr>
            </a:lvl3pPr>
            <a:lvl4pPr>
              <a:buNone/>
              <a:defRPr sz="2100">
                <a:solidFill>
                  <a:srgbClr val="00A9CE"/>
                </a:solidFill>
              </a:defRPr>
            </a:lvl4pPr>
            <a:lvl5pPr>
              <a:buNone/>
              <a:defRPr sz="2100">
                <a:solidFill>
                  <a:srgbClr val="00A9CE"/>
                </a:solidFill>
              </a:defRPr>
            </a:lvl5pPr>
          </a:lstStyle>
          <a:p>
            <a:pPr lvl="0"/>
            <a:r>
              <a:rPr lang="en-US" dirty="0"/>
              <a:t>Click to edit Master title style</a:t>
            </a:r>
          </a:p>
          <a:p>
            <a:pPr lvl="1"/>
            <a:r>
              <a:rPr lang="en-US" dirty="0"/>
              <a:t>Second level</a:t>
            </a:r>
          </a:p>
        </p:txBody>
      </p:sp>
      <p:sp>
        <p:nvSpPr>
          <p:cNvPr id="2" name="Footer Placeholder 1"/>
          <p:cNvSpPr>
            <a:spLocks noGrp="1"/>
          </p:cNvSpPr>
          <p:nvPr>
            <p:ph type="ftr" sz="quarter" idx="14"/>
          </p:nvPr>
        </p:nvSpPr>
        <p:spPr/>
        <p:txBody>
          <a:bodyPr/>
          <a:lstStyle/>
          <a:p>
            <a:r>
              <a:rPr lang="en-AU"/>
              <a:t>Presentation title  |  Presenter name</a:t>
            </a:r>
            <a:endParaRPr lang="en-AU" dirty="0"/>
          </a:p>
        </p:txBody>
      </p:sp>
      <p:sp>
        <p:nvSpPr>
          <p:cNvPr id="4" name="Slide Number Placeholder 3"/>
          <p:cNvSpPr>
            <a:spLocks noGrp="1"/>
          </p:cNvSpPr>
          <p:nvPr>
            <p:ph type="sldNum" sz="quarter" idx="15"/>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66502152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188640" y="987574"/>
            <a:ext cx="3028950" cy="3456384"/>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3505721" y="987574"/>
            <a:ext cx="3028950" cy="3456384"/>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75530155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Footer Placeholder 2"/>
          <p:cNvSpPr>
            <a:spLocks noGrp="1"/>
          </p:cNvSpPr>
          <p:nvPr>
            <p:ph type="ftr" sz="quarter" idx="10"/>
          </p:nvPr>
        </p:nvSpPr>
        <p:spPr/>
        <p:txBody>
          <a:body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20165229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 dark">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endParaRPr lang="en-AU" dirty="0"/>
          </a:p>
        </p:txBody>
      </p:sp>
      <p:sp>
        <p:nvSpPr>
          <p:cNvPr id="3" name="Footer Placeholder 2"/>
          <p:cNvSpPr>
            <a:spLocks noGrp="1"/>
          </p:cNvSpPr>
          <p:nvPr>
            <p:ph type="ftr" sz="quarter" idx="10"/>
          </p:nvPr>
        </p:nvSpPr>
        <p:spPr/>
        <p:txBody>
          <a:bodyPr/>
          <a:lstStyle>
            <a:lvl1pPr>
              <a:defRPr>
                <a:solidFill>
                  <a:schemeClr val="bg1"/>
                </a:solidFill>
              </a:defRPr>
            </a:lvl1p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lvl1pPr>
              <a:defRPr>
                <a:solidFill>
                  <a:schemeClr val="bg1"/>
                </a:solidFill>
              </a:defRPr>
            </a:lvl1p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58210155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AU"/>
              <a:t>Presentation title  |  Presenter name</a:t>
            </a:r>
            <a:endParaRPr lang="en-AU" dirty="0"/>
          </a:p>
        </p:txBody>
      </p:sp>
      <p:sp>
        <p:nvSpPr>
          <p:cNvPr id="4" name="Slide Number Placeholder 3"/>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2493294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188640" y="987574"/>
            <a:ext cx="3028950" cy="3456384"/>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Content Placeholder 3"/>
          <p:cNvSpPr>
            <a:spLocks noGrp="1"/>
          </p:cNvSpPr>
          <p:nvPr>
            <p:ph sz="half" idx="2"/>
          </p:nvPr>
        </p:nvSpPr>
        <p:spPr>
          <a:xfrm>
            <a:off x="3505721" y="987574"/>
            <a:ext cx="3028950" cy="3456384"/>
          </a:xfrm>
        </p:spPr>
        <p:txBody>
          <a:bodyPr/>
          <a:lstStyle>
            <a:lvl1pPr>
              <a:defRPr sz="1800"/>
            </a:lvl1pPr>
            <a:lvl2pPr>
              <a:defRPr sz="1600"/>
            </a:lvl2pPr>
            <a:lvl3pPr>
              <a:defRPr sz="1600"/>
            </a:lvl3pPr>
            <a:lvl4pPr>
              <a:defRPr sz="1600"/>
            </a:lvl4pPr>
            <a:lvl5pPr>
              <a:defRPr sz="150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10"/>
          </p:nvPr>
        </p:nvSpPr>
        <p:spPr/>
        <p:txBody>
          <a:bodyPr/>
          <a:lstStyle/>
          <a:p>
            <a:r>
              <a:rPr lang="en-AU"/>
              <a:t>Presentation title  |  Presenter name</a:t>
            </a:r>
            <a:endParaRPr lang="en-AU" dirty="0"/>
          </a:p>
        </p:txBody>
      </p:sp>
      <p:sp>
        <p:nvSpPr>
          <p:cNvPr id="7" name="Slide Number Placeholder 6"/>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186506635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tatement Layout + imag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55556648-49D5-4B5B-92D5-2DB59DEB5992}"/>
              </a:ext>
            </a:extLst>
          </p:cNvPr>
          <p:cNvSpPr>
            <a:spLocks noGrp="1"/>
          </p:cNvSpPr>
          <p:nvPr>
            <p:ph type="pic" sz="quarter" idx="10"/>
          </p:nvPr>
        </p:nvSpPr>
        <p:spPr>
          <a:xfrm>
            <a:off x="-1" y="0"/>
            <a:ext cx="6871500" cy="2577600"/>
          </a:xfrm>
          <a:solidFill>
            <a:schemeClr val="accent1"/>
          </a:solidFill>
          <a:ln>
            <a:noFill/>
          </a:ln>
        </p:spPr>
        <p:txBody>
          <a:bodyPr anchor="ctr" anchorCtr="0"/>
          <a:lstStyle>
            <a:lvl1pPr marL="0" indent="0" algn="ctr">
              <a:buNone/>
              <a:defRPr/>
            </a:lvl1pPr>
          </a:lstStyle>
          <a:p>
            <a:endParaRPr lang="en-AU" dirty="0"/>
          </a:p>
        </p:txBody>
      </p:sp>
      <p:sp>
        <p:nvSpPr>
          <p:cNvPr id="5" name="Content Placeholder 2"/>
          <p:cNvSpPr>
            <a:spLocks noGrp="1"/>
          </p:cNvSpPr>
          <p:nvPr>
            <p:ph idx="1"/>
          </p:nvPr>
        </p:nvSpPr>
        <p:spPr>
          <a:xfrm>
            <a:off x="188640" y="2859782"/>
            <a:ext cx="5940660" cy="2016224"/>
          </a:xfrm>
        </p:spPr>
        <p:txBody>
          <a:bodyPr/>
          <a:lstStyle>
            <a:lvl1pPr>
              <a:lnSpc>
                <a:spcPct val="85000"/>
              </a:lnSpc>
              <a:spcAft>
                <a:spcPts val="0"/>
              </a:spcAft>
              <a:buFontTx/>
              <a:buNone/>
              <a:defRPr sz="3000" b="0">
                <a:solidFill>
                  <a:schemeClr val="accent3"/>
                </a:solidFill>
              </a:defRPr>
            </a:lvl1pPr>
            <a:lvl2pPr marL="0" indent="0">
              <a:lnSpc>
                <a:spcPct val="85000"/>
              </a:lnSpc>
              <a:spcAft>
                <a:spcPts val="0"/>
              </a:spcAft>
              <a:buNone/>
              <a:defRPr sz="3000" b="0">
                <a:solidFill>
                  <a:schemeClr val="accent2"/>
                </a:solidFill>
              </a:defRPr>
            </a:lvl2pPr>
            <a:lvl3pPr marL="0" indent="0">
              <a:spcBef>
                <a:spcPts val="1650"/>
              </a:spcBef>
              <a:buNone/>
              <a:defRPr b="1">
                <a:solidFill>
                  <a:srgbClr val="00313C"/>
                </a:solidFill>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111410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ection Header">
    <p:bg>
      <p:bgPr>
        <a:solidFill>
          <a:schemeClr val="accent2"/>
        </a:solidFill>
        <a:effectLst/>
      </p:bgPr>
    </p:bg>
    <p:spTree>
      <p:nvGrpSpPr>
        <p:cNvPr id="1" name=""/>
        <p:cNvGrpSpPr/>
        <p:nvPr/>
      </p:nvGrpSpPr>
      <p:grpSpPr>
        <a:xfrm>
          <a:off x="0" y="0"/>
          <a:ext cx="0" cy="0"/>
          <a:chOff x="0" y="0"/>
          <a:chExt cx="0" cy="0"/>
        </a:xfrm>
      </p:grpSpPr>
      <p:sp>
        <p:nvSpPr>
          <p:cNvPr id="39" name="Text Placeholder 8"/>
          <p:cNvSpPr>
            <a:spLocks noGrp="1"/>
          </p:cNvSpPr>
          <p:nvPr>
            <p:ph type="body" sz="quarter" idx="10"/>
          </p:nvPr>
        </p:nvSpPr>
        <p:spPr>
          <a:xfrm>
            <a:off x="188640" y="1131590"/>
            <a:ext cx="5400600" cy="3600400"/>
          </a:xfrm>
        </p:spPr>
        <p:txBody>
          <a:bodyPr anchor="b" anchorCtr="0"/>
          <a:lstStyle>
            <a:lvl1pPr marL="0" indent="0">
              <a:spcAft>
                <a:spcPts val="0"/>
              </a:spcAft>
              <a:buFontTx/>
              <a:buNone/>
              <a:defRPr sz="3300" b="0">
                <a:solidFill>
                  <a:schemeClr val="accent1"/>
                </a:solidFill>
              </a:defRPr>
            </a:lvl1pPr>
            <a:lvl2pPr marL="0" indent="0">
              <a:lnSpc>
                <a:spcPct val="75000"/>
              </a:lnSpc>
              <a:spcAft>
                <a:spcPts val="638"/>
              </a:spcAft>
              <a:buNone/>
              <a:defRPr sz="3300" b="0">
                <a:solidFill>
                  <a:schemeClr val="bg1"/>
                </a:solidFill>
              </a:defRPr>
            </a:lvl2pPr>
            <a:lvl3pPr marL="0" indent="0">
              <a:buNone/>
              <a:defRPr sz="1650" b="1">
                <a:solidFill>
                  <a:srgbClr val="FFFFFF"/>
                </a:solidFill>
              </a:defRPr>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74449083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Thank You Option 1">
    <p:bg>
      <p:bgPr>
        <a:solidFill>
          <a:schemeClr val="bg1"/>
        </a:solidFill>
        <a:effectLst/>
      </p:bgPr>
    </p:bg>
    <p:spTree>
      <p:nvGrpSpPr>
        <p:cNvPr id="1" name=""/>
        <p:cNvGrpSpPr/>
        <p:nvPr/>
      </p:nvGrpSpPr>
      <p:grpSpPr>
        <a:xfrm>
          <a:off x="0" y="0"/>
          <a:ext cx="0" cy="0"/>
          <a:chOff x="0" y="0"/>
          <a:chExt cx="0" cy="0"/>
        </a:xfrm>
      </p:grpSpPr>
      <p:sp>
        <p:nvSpPr>
          <p:cNvPr id="27" name="Rectangle 26"/>
          <p:cNvSpPr/>
          <p:nvPr userDrawn="1"/>
        </p:nvSpPr>
        <p:spPr>
          <a:xfrm>
            <a:off x="0" y="0"/>
            <a:ext cx="6858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3" name="Subtitle 2"/>
          <p:cNvSpPr>
            <a:spLocks noGrp="1"/>
          </p:cNvSpPr>
          <p:nvPr>
            <p:ph type="subTitle" idx="1" hasCustomPrompt="1"/>
          </p:nvPr>
        </p:nvSpPr>
        <p:spPr>
          <a:xfrm>
            <a:off x="188640" y="3579862"/>
            <a:ext cx="4536504" cy="1008112"/>
          </a:xfrm>
        </p:spPr>
        <p:txBody>
          <a:bodyPr numCol="2" spcCol="360000">
            <a:normAutofit/>
          </a:bodyPr>
          <a:lstStyle>
            <a:lvl1pPr marL="0" indent="0" algn="l">
              <a:lnSpc>
                <a:spcPct val="90000"/>
              </a:lnSpc>
              <a:spcBef>
                <a:spcPts val="2250"/>
              </a:spcBef>
              <a:buNone/>
              <a:defRPr sz="1200" b="1">
                <a:solidFill>
                  <a:schemeClr val="tx1"/>
                </a:solidFill>
              </a:defRPr>
            </a:lvl1pPr>
            <a:lvl2pPr marL="0" indent="0" algn="l">
              <a:lnSpc>
                <a:spcPct val="90000"/>
              </a:lnSpc>
              <a:spcBef>
                <a:spcPts val="0"/>
              </a:spcBef>
              <a:spcAft>
                <a:spcPts val="422"/>
              </a:spcAft>
              <a:buNone/>
              <a:defRPr sz="1200">
                <a:solidFill>
                  <a:schemeClr val="tx1"/>
                </a:solidFill>
              </a:defRPr>
            </a:lvl2pPr>
            <a:lvl3pPr marL="199800" indent="-199800" algn="l">
              <a:lnSpc>
                <a:spcPct val="90000"/>
              </a:lnSpc>
              <a:spcBef>
                <a:spcPts val="0"/>
              </a:spcBef>
              <a:buNone/>
              <a:tabLst>
                <a:tab pos="267300" algn="l"/>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3" name="Title 22"/>
          <p:cNvSpPr>
            <a:spLocks noGrp="1"/>
          </p:cNvSpPr>
          <p:nvPr>
            <p:ph type="title"/>
          </p:nvPr>
        </p:nvSpPr>
        <p:spPr>
          <a:xfrm>
            <a:off x="188641" y="2715766"/>
            <a:ext cx="4536503" cy="576064"/>
          </a:xfrm>
        </p:spPr>
        <p:txBody>
          <a:bodyPr anchor="b" anchorCtr="0">
            <a:noAutofit/>
          </a:bodyPr>
          <a:lstStyle>
            <a:lvl1pPr>
              <a:defRPr sz="2700">
                <a:solidFill>
                  <a:schemeClr val="accent3"/>
                </a:solidFill>
              </a:defRPr>
            </a:lvl1pPr>
          </a:lstStyle>
          <a:p>
            <a:r>
              <a:rPr lang="en-US" dirty="0"/>
              <a:t>Click to edit Master title style</a:t>
            </a:r>
            <a:endParaRPr lang="en-AU" dirty="0"/>
          </a:p>
        </p:txBody>
      </p:sp>
      <p:sp>
        <p:nvSpPr>
          <p:cNvPr id="44" name="Rectangle 43"/>
          <p:cNvSpPr/>
          <p:nvPr userDrawn="1"/>
        </p:nvSpPr>
        <p:spPr>
          <a:xfrm>
            <a:off x="188640" y="4850174"/>
            <a:ext cx="2232248"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Pre-eminent National Science Organization</a:t>
            </a:r>
          </a:p>
        </p:txBody>
      </p:sp>
      <p:pic>
        <p:nvPicPr>
          <p:cNvPr id="8" name="Picture 7">
            <a:extLst>
              <a:ext uri="{FF2B5EF4-FFF2-40B4-BE49-F238E27FC236}">
                <a16:creationId xmlns:a16="http://schemas.microsoft.com/office/drawing/2014/main" id="{0BC0FDF6-AC72-4550-8972-364BE9261C8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02156" y="4552538"/>
            <a:ext cx="1567204" cy="360000"/>
          </a:xfrm>
          <a:prstGeom prst="rect">
            <a:avLst/>
          </a:prstGeom>
        </p:spPr>
      </p:pic>
    </p:spTree>
    <p:extLst>
      <p:ext uri="{BB962C8B-B14F-4D97-AF65-F5344CB8AC3E}">
        <p14:creationId xmlns:p14="http://schemas.microsoft.com/office/powerpoint/2010/main" val="21605620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hank You Option 2">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4602413-B9E6-41CE-94F9-890C0EEE13E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02156" y="4552538"/>
            <a:ext cx="1567204" cy="360000"/>
          </a:xfrm>
          <a:prstGeom prst="rect">
            <a:avLst/>
          </a:prstGeom>
        </p:spPr>
      </p:pic>
      <p:sp>
        <p:nvSpPr>
          <p:cNvPr id="4" name="Rectangle 3"/>
          <p:cNvSpPr/>
          <p:nvPr userDrawn="1"/>
        </p:nvSpPr>
        <p:spPr>
          <a:xfrm>
            <a:off x="0" y="0"/>
            <a:ext cx="6858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350"/>
          </a:p>
        </p:txBody>
      </p:sp>
      <p:sp>
        <p:nvSpPr>
          <p:cNvPr id="3" name="Subtitle 2"/>
          <p:cNvSpPr>
            <a:spLocks noGrp="1"/>
          </p:cNvSpPr>
          <p:nvPr>
            <p:ph type="subTitle" idx="1" hasCustomPrompt="1"/>
          </p:nvPr>
        </p:nvSpPr>
        <p:spPr>
          <a:xfrm>
            <a:off x="188640" y="3075807"/>
            <a:ext cx="5400600" cy="1623109"/>
          </a:xfrm>
        </p:spPr>
        <p:txBody>
          <a:bodyPr numCol="2" spcCol="360000">
            <a:normAutofit/>
          </a:bodyPr>
          <a:lstStyle>
            <a:lvl1pPr marL="0" indent="0" algn="l">
              <a:lnSpc>
                <a:spcPct val="90000"/>
              </a:lnSpc>
              <a:spcBef>
                <a:spcPts val="2250"/>
              </a:spcBef>
              <a:buNone/>
              <a:defRPr sz="1200" b="1">
                <a:solidFill>
                  <a:schemeClr val="tx1"/>
                </a:solidFill>
              </a:defRPr>
            </a:lvl1pPr>
            <a:lvl2pPr marL="0" indent="0" algn="l">
              <a:lnSpc>
                <a:spcPct val="90000"/>
              </a:lnSpc>
              <a:spcBef>
                <a:spcPts val="0"/>
              </a:spcBef>
              <a:spcAft>
                <a:spcPts val="422"/>
              </a:spcAft>
              <a:buNone/>
              <a:defRPr sz="1200">
                <a:solidFill>
                  <a:schemeClr val="tx1"/>
                </a:solidFill>
              </a:defRPr>
            </a:lvl2pPr>
            <a:lvl3pPr marL="199800" indent="-199800" algn="l">
              <a:lnSpc>
                <a:spcPct val="90000"/>
              </a:lnSpc>
              <a:spcBef>
                <a:spcPts val="0"/>
              </a:spcBef>
              <a:buNone/>
              <a:tabLst>
                <a:tab pos="267300" algn="l"/>
              </a:tabLst>
              <a:defRPr sz="1200">
                <a:solidFill>
                  <a:schemeClr val="tx1"/>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6" name="Rectangle 5"/>
          <p:cNvSpPr/>
          <p:nvPr userDrawn="1"/>
        </p:nvSpPr>
        <p:spPr>
          <a:xfrm>
            <a:off x="188640" y="4850174"/>
            <a:ext cx="2160240" cy="103875"/>
          </a:xfrm>
          <a:prstGeom prst="rect">
            <a:avLst/>
          </a:prstGeom>
        </p:spPr>
        <p:txBody>
          <a:bodyPr wrap="square" lIns="0" tIns="0" rIns="0" bIns="0">
            <a:spAutoFit/>
          </a:bodyPr>
          <a:lstStyle/>
          <a:p>
            <a:pPr algn="l">
              <a:lnSpc>
                <a:spcPct val="90000"/>
              </a:lnSpc>
            </a:pPr>
            <a:r>
              <a:rPr lang="en-AU" sz="750" dirty="0">
                <a:solidFill>
                  <a:schemeClr val="accent3"/>
                </a:solidFill>
              </a:rPr>
              <a:t>Australia’s Pre-eminent National Science Organization</a:t>
            </a:r>
          </a:p>
        </p:txBody>
      </p:sp>
    </p:spTree>
    <p:extLst>
      <p:ext uri="{BB962C8B-B14F-4D97-AF65-F5344CB8AC3E}">
        <p14:creationId xmlns:p14="http://schemas.microsoft.com/office/powerpoint/2010/main" val="2929863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Footer Placeholder 2"/>
          <p:cNvSpPr>
            <a:spLocks noGrp="1"/>
          </p:cNvSpPr>
          <p:nvPr>
            <p:ph type="ftr" sz="quarter" idx="10"/>
          </p:nvPr>
        </p:nvSpPr>
        <p:spPr/>
        <p:txBody>
          <a:bodyPr/>
          <a:lstStyle/>
          <a:p>
            <a:r>
              <a:rPr lang="en-AU"/>
              <a:t>Presentation title  |  Presenter name</a:t>
            </a:r>
            <a:endParaRPr lang="en-AU" dirty="0"/>
          </a:p>
        </p:txBody>
      </p:sp>
      <p:sp>
        <p:nvSpPr>
          <p:cNvPr id="5" name="Slide Number Placeholder 4"/>
          <p:cNvSpPr>
            <a:spLocks noGrp="1"/>
          </p:cNvSpPr>
          <p:nvPr>
            <p:ph type="sldNum" sz="quarter" idx="11"/>
          </p:nvPr>
        </p:nvSpPr>
        <p:spPr/>
        <p:txBody>
          <a:bodyPr/>
          <a:lstStyle/>
          <a:p>
            <a:fld id="{2ABE124A-B5C5-46E0-B944-45307B126769}" type="slidenum">
              <a:rPr lang="en-AU" smtClean="0"/>
              <a:pPr/>
              <a:t>‹#›</a:t>
            </a:fld>
            <a:r>
              <a:rPr lang="en-AU"/>
              <a:t>  |</a:t>
            </a:r>
            <a:endParaRPr lang="en-AU" dirty="0"/>
          </a:p>
        </p:txBody>
      </p:sp>
    </p:spTree>
    <p:extLst>
      <p:ext uri="{BB962C8B-B14F-4D97-AF65-F5344CB8AC3E}">
        <p14:creationId xmlns:p14="http://schemas.microsoft.com/office/powerpoint/2010/main" val="3444168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slideLayout" Target="../slideLayouts/slideLayout33.xml"/><Relationship Id="rId3" Type="http://schemas.openxmlformats.org/officeDocument/2006/relationships/slideLayout" Target="../slideLayouts/slideLayout18.xml"/><Relationship Id="rId21" Type="http://schemas.openxmlformats.org/officeDocument/2006/relationships/image" Target="../media/image2.emf"/><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slideLayout" Target="../slideLayouts/slideLayout3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20"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19" Type="http://schemas.openxmlformats.org/officeDocument/2006/relationships/slideLayout" Target="../slideLayouts/slideLayout34.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image" Target="../media/image2.emf"/><Relationship Id="rId2" Type="http://schemas.openxmlformats.org/officeDocument/2006/relationships/slideLayout" Target="../slideLayouts/slideLayout36.xml"/><Relationship Id="rId16" Type="http://schemas.openxmlformats.org/officeDocument/2006/relationships/theme" Target="../theme/theme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18" Type="http://schemas.openxmlformats.org/officeDocument/2006/relationships/slideLayout" Target="../slideLayouts/slideLayout67.xml"/><Relationship Id="rId3" Type="http://schemas.openxmlformats.org/officeDocument/2006/relationships/slideLayout" Target="../slideLayouts/slideLayout52.xml"/><Relationship Id="rId21" Type="http://schemas.openxmlformats.org/officeDocument/2006/relationships/image" Target="../media/image4.emf"/><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slideLayout" Target="../slideLayouts/slideLayout66.xml"/><Relationship Id="rId2" Type="http://schemas.openxmlformats.org/officeDocument/2006/relationships/slideLayout" Target="../slideLayouts/slideLayout51.xml"/><Relationship Id="rId16" Type="http://schemas.openxmlformats.org/officeDocument/2006/relationships/slideLayout" Target="../slideLayouts/slideLayout65.xml"/><Relationship Id="rId20" Type="http://schemas.openxmlformats.org/officeDocument/2006/relationships/theme" Target="../theme/theme4.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slideLayout" Target="../slideLayouts/slideLayout64.xml"/><Relationship Id="rId10" Type="http://schemas.openxmlformats.org/officeDocument/2006/relationships/slideLayout" Target="../slideLayouts/slideLayout59.xml"/><Relationship Id="rId19" Type="http://schemas.openxmlformats.org/officeDocument/2006/relationships/slideLayout" Target="../slideLayouts/slideLayout68.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image" Target="../media/image4.emf"/><Relationship Id="rId2" Type="http://schemas.openxmlformats.org/officeDocument/2006/relationships/slideLayout" Target="../slideLayouts/slideLayout70.xml"/><Relationship Id="rId16" Type="http://schemas.openxmlformats.org/officeDocument/2006/relationships/theme" Target="../theme/theme5.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8640" y="242244"/>
            <a:ext cx="6480720" cy="639365"/>
          </a:xfrm>
          <a:prstGeom prst="rect">
            <a:avLst/>
          </a:prstGeom>
        </p:spPr>
        <p:txBody>
          <a:bodyPr vert="horz" lIns="0" tIns="0" rIns="0" bIns="0" rtlCol="0" anchor="t" anchorCtr="0">
            <a:normAutofit/>
          </a:bodyPr>
          <a:lstStyle/>
          <a:p>
            <a:r>
              <a:rPr lang="en-US" dirty="0"/>
              <a:t>Click to edit Master title style</a:t>
            </a:r>
            <a:endParaRPr lang="en-AU" dirty="0"/>
          </a:p>
        </p:txBody>
      </p:sp>
      <p:sp>
        <p:nvSpPr>
          <p:cNvPr id="3" name="Text Placeholder 2"/>
          <p:cNvSpPr>
            <a:spLocks noGrp="1"/>
          </p:cNvSpPr>
          <p:nvPr>
            <p:ph type="body" idx="1"/>
          </p:nvPr>
        </p:nvSpPr>
        <p:spPr>
          <a:xfrm>
            <a:off x="188641" y="987574"/>
            <a:ext cx="6480719" cy="3574285"/>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3"/>
          </p:nvPr>
        </p:nvSpPr>
        <p:spPr>
          <a:xfrm>
            <a:off x="451028" y="4878250"/>
            <a:ext cx="4562884" cy="93206"/>
          </a:xfrm>
          <a:prstGeom prst="rect">
            <a:avLst/>
          </a:prstGeom>
        </p:spPr>
        <p:txBody>
          <a:bodyPr vert="horz" lIns="0" tIns="0" rIns="0" bIns="0" rtlCol="0" anchor="ctr"/>
          <a:lstStyle>
            <a:lvl1pPr algn="l">
              <a:defRPr sz="675">
                <a:solidFill>
                  <a:schemeClr val="accent3"/>
                </a:solidFill>
              </a:defRPr>
            </a:lvl1pPr>
          </a:lstStyle>
          <a:p>
            <a:r>
              <a:rPr lang="en-AU"/>
              <a:t>Presentation title  |  Presenter name</a:t>
            </a:r>
            <a:endParaRPr lang="en-AU" dirty="0"/>
          </a:p>
        </p:txBody>
      </p:sp>
      <p:sp>
        <p:nvSpPr>
          <p:cNvPr id="18" name="Slide Number Placeholder 17"/>
          <p:cNvSpPr>
            <a:spLocks noGrp="1"/>
          </p:cNvSpPr>
          <p:nvPr>
            <p:ph type="sldNum" sz="quarter" idx="4"/>
          </p:nvPr>
        </p:nvSpPr>
        <p:spPr>
          <a:xfrm>
            <a:off x="190183" y="4878250"/>
            <a:ext cx="216592" cy="95510"/>
          </a:xfrm>
          <a:prstGeom prst="rect">
            <a:avLst/>
          </a:prstGeom>
        </p:spPr>
        <p:txBody>
          <a:bodyPr vert="horz" lIns="0" tIns="0" rIns="0" bIns="0" rtlCol="0" anchor="ctr"/>
          <a:lstStyle>
            <a:lvl1pPr algn="r">
              <a:defRPr sz="675">
                <a:solidFill>
                  <a:schemeClr val="accent3"/>
                </a:solidFill>
              </a:defRPr>
            </a:lvl1pPr>
          </a:lstStyle>
          <a:p>
            <a:fld id="{2ABE124A-B5C5-46E0-B944-45307B126769}" type="slidenum">
              <a:rPr lang="en-AU" smtClean="0"/>
              <a:pPr/>
              <a:t>‹#›</a:t>
            </a:fld>
            <a:r>
              <a:rPr lang="en-AU"/>
              <a:t>  |</a:t>
            </a:r>
            <a:endParaRPr lang="en-AU" dirty="0"/>
          </a:p>
        </p:txBody>
      </p:sp>
      <p:sp>
        <p:nvSpPr>
          <p:cNvPr id="36" name="AutoShape 4"/>
          <p:cNvSpPr>
            <a:spLocks noChangeAspect="1" noChangeArrowheads="1" noTextEdit="1"/>
          </p:cNvSpPr>
          <p:nvPr userDrawn="1"/>
        </p:nvSpPr>
        <p:spPr bwMode="auto">
          <a:xfrm>
            <a:off x="2384" y="2494957"/>
            <a:ext cx="6871097" cy="601265"/>
          </a:xfrm>
          <a:prstGeom prst="rect">
            <a:avLst/>
          </a:prstGeom>
          <a:noFill/>
          <a:ln>
            <a:noFill/>
          </a:ln>
        </p:spPr>
        <p:txBody>
          <a:bodyPr/>
          <a:lstStyle/>
          <a:p>
            <a:pPr>
              <a:defRPr/>
            </a:pPr>
            <a:endParaRPr lang="en-AU" sz="1350"/>
          </a:p>
        </p:txBody>
      </p:sp>
      <p:sp>
        <p:nvSpPr>
          <p:cNvPr id="38" name="Rectangle 7"/>
          <p:cNvSpPr>
            <a:spLocks noChangeArrowheads="1"/>
          </p:cNvSpPr>
          <p:nvPr userDrawn="1"/>
        </p:nvSpPr>
        <p:spPr bwMode="auto">
          <a:xfrm>
            <a:off x="9526" y="2728319"/>
            <a:ext cx="6856809" cy="367903"/>
          </a:xfrm>
          <a:prstGeom prst="rect">
            <a:avLst/>
          </a:prstGeom>
          <a:noFill/>
          <a:ln>
            <a:noFill/>
          </a:ln>
        </p:spPr>
        <p:txBody>
          <a:bodyPr/>
          <a:lstStyle/>
          <a:p>
            <a:pPr>
              <a:defRPr/>
            </a:pPr>
            <a:endParaRPr lang="en-AU" sz="1350"/>
          </a:p>
        </p:txBody>
      </p:sp>
      <p:sp>
        <p:nvSpPr>
          <p:cNvPr id="44" name="Rectangle 84"/>
          <p:cNvSpPr>
            <a:spLocks noChangeArrowheads="1"/>
          </p:cNvSpPr>
          <p:nvPr/>
        </p:nvSpPr>
        <p:spPr bwMode="auto">
          <a:xfrm>
            <a:off x="1194" y="2719985"/>
            <a:ext cx="6875860" cy="408385"/>
          </a:xfrm>
          <a:prstGeom prst="rect">
            <a:avLst/>
          </a:prstGeom>
          <a:noFill/>
          <a:ln w="9525">
            <a:noFill/>
            <a:miter lim="800000"/>
            <a:headEnd/>
            <a:tailEnd/>
          </a:ln>
        </p:spPr>
        <p:txBody>
          <a:bodyPr/>
          <a:lstStyle/>
          <a:p>
            <a:pPr>
              <a:defRPr/>
            </a:pPr>
            <a:endParaRPr lang="en-US" sz="1350"/>
          </a:p>
        </p:txBody>
      </p:sp>
      <p:pic>
        <p:nvPicPr>
          <p:cNvPr id="22" name="Picture 21"/>
          <p:cNvPicPr>
            <a:picLocks noChangeAspect="1"/>
          </p:cNvPicPr>
          <p:nvPr userDrawn="1"/>
        </p:nvPicPr>
        <p:blipFill>
          <a:blip r:embed="rId17"/>
          <a:stretch>
            <a:fillRect/>
          </a:stretch>
        </p:blipFill>
        <p:spPr>
          <a:xfrm>
            <a:off x="6269238" y="4561860"/>
            <a:ext cx="431759" cy="432000"/>
          </a:xfrm>
          <a:prstGeom prst="rect">
            <a:avLst/>
          </a:prstGeom>
        </p:spPr>
      </p:pic>
    </p:spTree>
    <p:extLst>
      <p:ext uri="{BB962C8B-B14F-4D97-AF65-F5344CB8AC3E}">
        <p14:creationId xmlns:p14="http://schemas.microsoft.com/office/powerpoint/2010/main" val="4022737140"/>
      </p:ext>
    </p:extLst>
  </p:cSld>
  <p:clrMap bg1="lt1" tx1="dk1" bg2="lt2" tx2="dk2" accent1="accent1" accent2="accent2" accent3="accent3" accent4="accent4" accent5="accent5" accent6="accent6" hlink="hlink" folHlink="folHlink"/>
  <p:sldLayoutIdLst>
    <p:sldLayoutId id="2147483684" r:id="rId1"/>
    <p:sldLayoutId id="2147483697" r:id="rId2"/>
    <p:sldLayoutId id="2147483701" r:id="rId3"/>
    <p:sldLayoutId id="2147483685" r:id="rId4"/>
    <p:sldLayoutId id="2147483705" r:id="rId5"/>
    <p:sldLayoutId id="2147483686" r:id="rId6"/>
    <p:sldLayoutId id="2147483687" r:id="rId7"/>
    <p:sldLayoutId id="2147483688" r:id="rId8"/>
    <p:sldLayoutId id="2147483689" r:id="rId9"/>
    <p:sldLayoutId id="2147483708" r:id="rId10"/>
    <p:sldLayoutId id="2147483690" r:id="rId11"/>
    <p:sldLayoutId id="2147483691" r:id="rId12"/>
    <p:sldLayoutId id="2147483692" r:id="rId13"/>
    <p:sldLayoutId id="2147483693" r:id="rId14"/>
    <p:sldLayoutId id="2147483694" r:id="rId15"/>
  </p:sldLayoutIdLst>
  <p:hf sldNum="0" hdr="0" ftr="0" dt="0"/>
  <p:txStyles>
    <p:titleStyle>
      <a:lvl1pPr algn="l" defTabSz="685800" rtl="0" eaLnBrk="1" latinLnBrk="0" hangingPunct="1">
        <a:spcBef>
          <a:spcPct val="0"/>
        </a:spcBef>
        <a:buNone/>
        <a:defRPr sz="2700" b="0" kern="1200">
          <a:solidFill>
            <a:schemeClr val="accent3"/>
          </a:solidFill>
          <a:latin typeface="+mj-lt"/>
          <a:ea typeface="+mj-ea"/>
          <a:cs typeface="+mj-cs"/>
        </a:defRPr>
      </a:lvl1pPr>
    </p:titleStyle>
    <p:bodyStyle>
      <a:lvl1pPr marL="162000" indent="-162000" algn="l" defTabSz="685800" rtl="0" eaLnBrk="1" latinLnBrk="0" hangingPunct="1">
        <a:lnSpc>
          <a:spcPct val="90000"/>
        </a:lnSpc>
        <a:spcBef>
          <a:spcPts val="450"/>
        </a:spcBef>
        <a:buFont typeface="Arial" pitchFamily="34" charset="0"/>
        <a:buChar char="•"/>
        <a:defRPr sz="2000" kern="1200">
          <a:solidFill>
            <a:schemeClr val="tx1"/>
          </a:solidFill>
          <a:latin typeface="+mn-lt"/>
          <a:ea typeface="+mn-ea"/>
          <a:cs typeface="+mn-cs"/>
        </a:defRPr>
      </a:lvl1pPr>
      <a:lvl2pPr marL="324000" indent="-162000" algn="l" defTabSz="685800" rtl="0" eaLnBrk="1" latinLnBrk="0" hangingPunct="1">
        <a:lnSpc>
          <a:spcPct val="90000"/>
        </a:lnSpc>
        <a:spcBef>
          <a:spcPts val="450"/>
        </a:spcBef>
        <a:buFont typeface="Arial" panose="020B0604020202020204" pitchFamily="34" charset="0"/>
        <a:buChar char="•"/>
        <a:defRPr sz="1800" kern="1200">
          <a:solidFill>
            <a:schemeClr val="tx1"/>
          </a:solidFill>
          <a:latin typeface="+mn-lt"/>
          <a:ea typeface="+mn-ea"/>
          <a:cs typeface="+mn-cs"/>
        </a:defRPr>
      </a:lvl2pPr>
      <a:lvl3pPr marL="486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3pPr>
      <a:lvl4pPr marL="648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4pPr>
      <a:lvl5pPr marL="810000" indent="-162000" algn="l" defTabSz="685800" rtl="0" eaLnBrk="1" latinLnBrk="0" hangingPunct="1">
        <a:lnSpc>
          <a:spcPct val="90000"/>
        </a:lnSpc>
        <a:spcBef>
          <a:spcPts val="450"/>
        </a:spcBef>
        <a:buFont typeface="Calibri" pitchFamily="34" charset="0"/>
        <a:buChar char="•"/>
        <a:tabLst/>
        <a:defRPr sz="1600" kern="1200">
          <a:solidFill>
            <a:schemeClr val="accent2"/>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8640" y="805459"/>
            <a:ext cx="6480720" cy="639365"/>
          </a:xfrm>
          <a:prstGeom prst="rect">
            <a:avLst/>
          </a:prstGeom>
        </p:spPr>
        <p:txBody>
          <a:bodyPr vert="horz" lIns="0" tIns="0" rIns="0" bIns="0" rtlCol="0" anchor="t" anchorCtr="0">
            <a:normAutofit/>
          </a:bodyPr>
          <a:lstStyle/>
          <a:p>
            <a:r>
              <a:rPr lang="en-US" dirty="0"/>
              <a:t>Click to edit Master title style</a:t>
            </a:r>
            <a:endParaRPr lang="en-AU" dirty="0"/>
          </a:p>
        </p:txBody>
      </p:sp>
      <p:sp>
        <p:nvSpPr>
          <p:cNvPr id="3" name="Text Placeholder 2"/>
          <p:cNvSpPr>
            <a:spLocks noGrp="1"/>
          </p:cNvSpPr>
          <p:nvPr>
            <p:ph type="body" idx="1"/>
          </p:nvPr>
        </p:nvSpPr>
        <p:spPr>
          <a:xfrm>
            <a:off x="188641" y="1550788"/>
            <a:ext cx="6480719" cy="318120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3"/>
          </p:nvPr>
        </p:nvSpPr>
        <p:spPr>
          <a:xfrm>
            <a:off x="451028" y="4878250"/>
            <a:ext cx="4562884" cy="93206"/>
          </a:xfrm>
          <a:prstGeom prst="rect">
            <a:avLst/>
          </a:prstGeom>
        </p:spPr>
        <p:txBody>
          <a:bodyPr vert="horz" lIns="0" tIns="0" rIns="0" bIns="0" rtlCol="0" anchor="ctr"/>
          <a:lstStyle>
            <a:lvl1pPr algn="l">
              <a:defRPr sz="675">
                <a:solidFill>
                  <a:schemeClr val="accent3"/>
                </a:solidFill>
              </a:defRPr>
            </a:lvl1pPr>
          </a:lstStyle>
          <a:p>
            <a:r>
              <a:rPr lang="en-AU"/>
              <a:t>Presentation title  |  Presenter name</a:t>
            </a:r>
            <a:endParaRPr lang="en-AU" dirty="0"/>
          </a:p>
        </p:txBody>
      </p:sp>
      <p:sp>
        <p:nvSpPr>
          <p:cNvPr id="18" name="Slide Number Placeholder 17"/>
          <p:cNvSpPr>
            <a:spLocks noGrp="1"/>
          </p:cNvSpPr>
          <p:nvPr>
            <p:ph type="sldNum" sz="quarter" idx="4"/>
          </p:nvPr>
        </p:nvSpPr>
        <p:spPr>
          <a:xfrm>
            <a:off x="190183" y="4878250"/>
            <a:ext cx="216592" cy="95510"/>
          </a:xfrm>
          <a:prstGeom prst="rect">
            <a:avLst/>
          </a:prstGeom>
        </p:spPr>
        <p:txBody>
          <a:bodyPr vert="horz" lIns="0" tIns="0" rIns="0" bIns="0" rtlCol="0" anchor="ctr"/>
          <a:lstStyle>
            <a:lvl1pPr algn="r">
              <a:defRPr sz="675">
                <a:solidFill>
                  <a:schemeClr val="accent3"/>
                </a:solidFill>
              </a:defRPr>
            </a:lvl1pPr>
          </a:lstStyle>
          <a:p>
            <a:fld id="{2ABE124A-B5C5-46E0-B944-45307B126769}" type="slidenum">
              <a:rPr lang="en-AU" smtClean="0"/>
              <a:pPr/>
              <a:t>‹#›</a:t>
            </a:fld>
            <a:r>
              <a:rPr lang="en-AU"/>
              <a:t>  |</a:t>
            </a:r>
            <a:endParaRPr lang="en-AU" dirty="0"/>
          </a:p>
        </p:txBody>
      </p:sp>
      <p:sp>
        <p:nvSpPr>
          <p:cNvPr id="36" name="AutoShape 4"/>
          <p:cNvSpPr>
            <a:spLocks noChangeAspect="1" noChangeArrowheads="1" noTextEdit="1"/>
          </p:cNvSpPr>
          <p:nvPr userDrawn="1"/>
        </p:nvSpPr>
        <p:spPr bwMode="auto">
          <a:xfrm>
            <a:off x="2384" y="2494957"/>
            <a:ext cx="6871097" cy="601265"/>
          </a:xfrm>
          <a:prstGeom prst="rect">
            <a:avLst/>
          </a:prstGeom>
          <a:noFill/>
          <a:ln>
            <a:noFill/>
          </a:ln>
        </p:spPr>
        <p:txBody>
          <a:bodyPr/>
          <a:lstStyle/>
          <a:p>
            <a:pPr>
              <a:defRPr/>
            </a:pPr>
            <a:endParaRPr lang="en-AU" sz="1350"/>
          </a:p>
        </p:txBody>
      </p:sp>
      <p:sp>
        <p:nvSpPr>
          <p:cNvPr id="38" name="Rectangle 7"/>
          <p:cNvSpPr>
            <a:spLocks noChangeArrowheads="1"/>
          </p:cNvSpPr>
          <p:nvPr userDrawn="1"/>
        </p:nvSpPr>
        <p:spPr bwMode="auto">
          <a:xfrm>
            <a:off x="9526" y="2728319"/>
            <a:ext cx="6856809" cy="367903"/>
          </a:xfrm>
          <a:prstGeom prst="rect">
            <a:avLst/>
          </a:prstGeom>
          <a:noFill/>
          <a:ln>
            <a:noFill/>
          </a:ln>
        </p:spPr>
        <p:txBody>
          <a:bodyPr/>
          <a:lstStyle/>
          <a:p>
            <a:pPr>
              <a:defRPr/>
            </a:pPr>
            <a:endParaRPr lang="en-AU" sz="1350"/>
          </a:p>
        </p:txBody>
      </p:sp>
      <p:sp>
        <p:nvSpPr>
          <p:cNvPr id="44" name="Rectangle 84"/>
          <p:cNvSpPr>
            <a:spLocks noChangeArrowheads="1"/>
          </p:cNvSpPr>
          <p:nvPr/>
        </p:nvSpPr>
        <p:spPr bwMode="auto">
          <a:xfrm>
            <a:off x="1194" y="2719985"/>
            <a:ext cx="6875860" cy="408385"/>
          </a:xfrm>
          <a:prstGeom prst="rect">
            <a:avLst/>
          </a:prstGeom>
          <a:noFill/>
          <a:ln w="9525">
            <a:noFill/>
            <a:miter lim="800000"/>
            <a:headEnd/>
            <a:tailEnd/>
          </a:ln>
        </p:spPr>
        <p:txBody>
          <a:bodyPr/>
          <a:lstStyle/>
          <a:p>
            <a:pPr>
              <a:defRPr/>
            </a:pPr>
            <a:endParaRPr lang="en-US" sz="1350"/>
          </a:p>
        </p:txBody>
      </p:sp>
      <p:pic>
        <p:nvPicPr>
          <p:cNvPr id="11" name="Picture 10">
            <a:extLst>
              <a:ext uri="{FF2B5EF4-FFF2-40B4-BE49-F238E27FC236}">
                <a16:creationId xmlns:a16="http://schemas.microsoft.com/office/drawing/2014/main" id="{532F7BDC-06FA-464B-832D-07C6005225FD}"/>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88640" y="195486"/>
            <a:ext cx="989784" cy="468000"/>
          </a:xfrm>
          <a:prstGeom prst="rect">
            <a:avLst/>
          </a:prstGeom>
        </p:spPr>
      </p:pic>
    </p:spTree>
    <p:extLst>
      <p:ext uri="{BB962C8B-B14F-4D97-AF65-F5344CB8AC3E}">
        <p14:creationId xmlns:p14="http://schemas.microsoft.com/office/powerpoint/2010/main" val="503122676"/>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Lst>
  <p:hf sldNum="0" hdr="0" ftr="0" dt="0"/>
  <p:txStyles>
    <p:titleStyle>
      <a:lvl1pPr algn="l" defTabSz="685800" rtl="0" eaLnBrk="1" latinLnBrk="0" hangingPunct="1">
        <a:spcBef>
          <a:spcPct val="0"/>
        </a:spcBef>
        <a:buNone/>
        <a:defRPr sz="2700" b="0" kern="1200">
          <a:solidFill>
            <a:schemeClr val="accent3"/>
          </a:solidFill>
          <a:latin typeface="+mj-lt"/>
          <a:ea typeface="+mj-ea"/>
          <a:cs typeface="+mj-cs"/>
        </a:defRPr>
      </a:lvl1pPr>
    </p:titleStyle>
    <p:bodyStyle>
      <a:lvl1pPr marL="162000" indent="-162000" algn="l" defTabSz="685800" rtl="0" eaLnBrk="1" latinLnBrk="0" hangingPunct="1">
        <a:lnSpc>
          <a:spcPct val="90000"/>
        </a:lnSpc>
        <a:spcBef>
          <a:spcPts val="450"/>
        </a:spcBef>
        <a:buFont typeface="Arial" pitchFamily="34" charset="0"/>
        <a:buChar char="•"/>
        <a:defRPr sz="2000" kern="1200">
          <a:solidFill>
            <a:schemeClr val="tx1"/>
          </a:solidFill>
          <a:latin typeface="+mn-lt"/>
          <a:ea typeface="+mn-ea"/>
          <a:cs typeface="+mn-cs"/>
        </a:defRPr>
      </a:lvl1pPr>
      <a:lvl2pPr marL="324000" indent="-162000" algn="l" defTabSz="685800" rtl="0" eaLnBrk="1" latinLnBrk="0" hangingPunct="1">
        <a:lnSpc>
          <a:spcPct val="90000"/>
        </a:lnSpc>
        <a:spcBef>
          <a:spcPts val="450"/>
        </a:spcBef>
        <a:buSzPct val="95000"/>
        <a:buFont typeface="Arial" panose="020B0604020202020204" pitchFamily="34" charset="0"/>
        <a:buChar char="•"/>
        <a:defRPr sz="1800" kern="1200">
          <a:solidFill>
            <a:schemeClr val="tx1"/>
          </a:solidFill>
          <a:latin typeface="+mn-lt"/>
          <a:ea typeface="+mn-ea"/>
          <a:cs typeface="+mn-cs"/>
        </a:defRPr>
      </a:lvl2pPr>
      <a:lvl3pPr marL="486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3pPr>
      <a:lvl4pPr marL="648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4pPr>
      <a:lvl5pPr marL="810000" indent="-162000" algn="l" defTabSz="685800" rtl="0" eaLnBrk="1" latinLnBrk="0" hangingPunct="1">
        <a:lnSpc>
          <a:spcPct val="90000"/>
        </a:lnSpc>
        <a:spcBef>
          <a:spcPts val="450"/>
        </a:spcBef>
        <a:buFont typeface="Calibri" pitchFamily="34" charset="0"/>
        <a:buChar char="•"/>
        <a:tabLst/>
        <a:defRPr sz="1600" kern="1200">
          <a:solidFill>
            <a:schemeClr val="accent2"/>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8640" y="242244"/>
            <a:ext cx="6480720" cy="639365"/>
          </a:xfrm>
          <a:prstGeom prst="rect">
            <a:avLst/>
          </a:prstGeom>
        </p:spPr>
        <p:txBody>
          <a:bodyPr vert="horz" lIns="0" tIns="0" rIns="0" bIns="0" rtlCol="0" anchor="t" anchorCtr="0">
            <a:normAutofit/>
          </a:bodyPr>
          <a:lstStyle/>
          <a:p>
            <a:r>
              <a:rPr lang="en-US" dirty="0"/>
              <a:t>Click to edit Master title style</a:t>
            </a:r>
            <a:endParaRPr lang="en-AU" dirty="0"/>
          </a:p>
        </p:txBody>
      </p:sp>
      <p:sp>
        <p:nvSpPr>
          <p:cNvPr id="3" name="Text Placeholder 2"/>
          <p:cNvSpPr>
            <a:spLocks noGrp="1"/>
          </p:cNvSpPr>
          <p:nvPr>
            <p:ph type="body" idx="1"/>
          </p:nvPr>
        </p:nvSpPr>
        <p:spPr>
          <a:xfrm>
            <a:off x="188641" y="987574"/>
            <a:ext cx="6480719" cy="3574285"/>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3"/>
          </p:nvPr>
        </p:nvSpPr>
        <p:spPr>
          <a:xfrm>
            <a:off x="451028" y="4878250"/>
            <a:ext cx="4562884" cy="93206"/>
          </a:xfrm>
          <a:prstGeom prst="rect">
            <a:avLst/>
          </a:prstGeom>
        </p:spPr>
        <p:txBody>
          <a:bodyPr vert="horz" lIns="0" tIns="0" rIns="0" bIns="0" rtlCol="0" anchor="ctr"/>
          <a:lstStyle>
            <a:lvl1pPr algn="l">
              <a:defRPr sz="675">
                <a:solidFill>
                  <a:schemeClr val="accent3"/>
                </a:solidFill>
              </a:defRPr>
            </a:lvl1pPr>
          </a:lstStyle>
          <a:p>
            <a:r>
              <a:rPr lang="en-AU"/>
              <a:t>Presentation title  |  Presenter name</a:t>
            </a:r>
            <a:endParaRPr lang="en-AU" dirty="0"/>
          </a:p>
        </p:txBody>
      </p:sp>
      <p:sp>
        <p:nvSpPr>
          <p:cNvPr id="18" name="Slide Number Placeholder 17"/>
          <p:cNvSpPr>
            <a:spLocks noGrp="1"/>
          </p:cNvSpPr>
          <p:nvPr>
            <p:ph type="sldNum" sz="quarter" idx="4"/>
          </p:nvPr>
        </p:nvSpPr>
        <p:spPr>
          <a:xfrm>
            <a:off x="190183" y="4878250"/>
            <a:ext cx="216592" cy="95510"/>
          </a:xfrm>
          <a:prstGeom prst="rect">
            <a:avLst/>
          </a:prstGeom>
        </p:spPr>
        <p:txBody>
          <a:bodyPr vert="horz" lIns="0" tIns="0" rIns="0" bIns="0" rtlCol="0" anchor="ctr"/>
          <a:lstStyle>
            <a:lvl1pPr algn="r">
              <a:defRPr sz="675">
                <a:solidFill>
                  <a:schemeClr val="accent3"/>
                </a:solidFill>
              </a:defRPr>
            </a:lvl1pPr>
          </a:lstStyle>
          <a:p>
            <a:fld id="{2ABE124A-B5C5-46E0-B944-45307B126769}" type="slidenum">
              <a:rPr lang="en-AU" smtClean="0"/>
              <a:pPr/>
              <a:t>‹#›</a:t>
            </a:fld>
            <a:r>
              <a:rPr lang="en-AU"/>
              <a:t>  |</a:t>
            </a:r>
            <a:endParaRPr lang="en-AU" dirty="0"/>
          </a:p>
        </p:txBody>
      </p:sp>
      <p:sp>
        <p:nvSpPr>
          <p:cNvPr id="36" name="AutoShape 4"/>
          <p:cNvSpPr>
            <a:spLocks noChangeAspect="1" noChangeArrowheads="1" noTextEdit="1"/>
          </p:cNvSpPr>
          <p:nvPr userDrawn="1"/>
        </p:nvSpPr>
        <p:spPr bwMode="auto">
          <a:xfrm>
            <a:off x="2384" y="2494957"/>
            <a:ext cx="6871097" cy="601265"/>
          </a:xfrm>
          <a:prstGeom prst="rect">
            <a:avLst/>
          </a:prstGeom>
          <a:noFill/>
          <a:ln>
            <a:noFill/>
          </a:ln>
        </p:spPr>
        <p:txBody>
          <a:bodyPr/>
          <a:lstStyle/>
          <a:p>
            <a:pPr>
              <a:defRPr/>
            </a:pPr>
            <a:endParaRPr lang="en-AU" sz="1350"/>
          </a:p>
        </p:txBody>
      </p:sp>
      <p:sp>
        <p:nvSpPr>
          <p:cNvPr id="38" name="Rectangle 7"/>
          <p:cNvSpPr>
            <a:spLocks noChangeArrowheads="1"/>
          </p:cNvSpPr>
          <p:nvPr userDrawn="1"/>
        </p:nvSpPr>
        <p:spPr bwMode="auto">
          <a:xfrm>
            <a:off x="9526" y="2728319"/>
            <a:ext cx="6856809" cy="367903"/>
          </a:xfrm>
          <a:prstGeom prst="rect">
            <a:avLst/>
          </a:prstGeom>
          <a:noFill/>
          <a:ln>
            <a:noFill/>
          </a:ln>
        </p:spPr>
        <p:txBody>
          <a:bodyPr/>
          <a:lstStyle/>
          <a:p>
            <a:pPr>
              <a:defRPr/>
            </a:pPr>
            <a:endParaRPr lang="en-AU" sz="1350"/>
          </a:p>
        </p:txBody>
      </p:sp>
      <p:sp>
        <p:nvSpPr>
          <p:cNvPr id="44" name="Rectangle 84"/>
          <p:cNvSpPr>
            <a:spLocks noChangeArrowheads="1"/>
          </p:cNvSpPr>
          <p:nvPr/>
        </p:nvSpPr>
        <p:spPr bwMode="auto">
          <a:xfrm>
            <a:off x="1194" y="2719985"/>
            <a:ext cx="6875860" cy="408385"/>
          </a:xfrm>
          <a:prstGeom prst="rect">
            <a:avLst/>
          </a:prstGeom>
          <a:noFill/>
          <a:ln w="9525">
            <a:noFill/>
            <a:miter lim="800000"/>
            <a:headEnd/>
            <a:tailEnd/>
          </a:ln>
        </p:spPr>
        <p:txBody>
          <a:bodyPr/>
          <a:lstStyle/>
          <a:p>
            <a:pPr>
              <a:defRPr/>
            </a:pPr>
            <a:endParaRPr lang="en-US" sz="1350"/>
          </a:p>
        </p:txBody>
      </p:sp>
      <p:pic>
        <p:nvPicPr>
          <p:cNvPr id="11" name="Picture 10">
            <a:extLst>
              <a:ext uri="{FF2B5EF4-FFF2-40B4-BE49-F238E27FC236}">
                <a16:creationId xmlns:a16="http://schemas.microsoft.com/office/drawing/2014/main" id="{7FC70D06-DC3C-4DA8-BBFD-5AF197B5EA3F}"/>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787350" y="4561860"/>
            <a:ext cx="913647" cy="432000"/>
          </a:xfrm>
          <a:prstGeom prst="rect">
            <a:avLst/>
          </a:prstGeom>
        </p:spPr>
      </p:pic>
    </p:spTree>
    <p:extLst>
      <p:ext uri="{BB962C8B-B14F-4D97-AF65-F5344CB8AC3E}">
        <p14:creationId xmlns:p14="http://schemas.microsoft.com/office/powerpoint/2010/main" val="95836377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Lst>
  <p:hf sldNum="0" hdr="0" ftr="0" dt="0"/>
  <p:txStyles>
    <p:titleStyle>
      <a:lvl1pPr algn="l" defTabSz="685800" rtl="0" eaLnBrk="1" latinLnBrk="0" hangingPunct="1">
        <a:spcBef>
          <a:spcPct val="0"/>
        </a:spcBef>
        <a:buNone/>
        <a:defRPr sz="2700" b="0" kern="1200">
          <a:solidFill>
            <a:schemeClr val="accent3"/>
          </a:solidFill>
          <a:latin typeface="+mj-lt"/>
          <a:ea typeface="+mj-ea"/>
          <a:cs typeface="+mj-cs"/>
        </a:defRPr>
      </a:lvl1pPr>
    </p:titleStyle>
    <p:bodyStyle>
      <a:lvl1pPr marL="162000" indent="-162000" algn="l" defTabSz="685800" rtl="0" eaLnBrk="1" latinLnBrk="0" hangingPunct="1">
        <a:lnSpc>
          <a:spcPct val="90000"/>
        </a:lnSpc>
        <a:spcBef>
          <a:spcPts val="450"/>
        </a:spcBef>
        <a:buFont typeface="Arial" pitchFamily="34" charset="0"/>
        <a:buChar char="•"/>
        <a:defRPr sz="2000" kern="1200">
          <a:solidFill>
            <a:schemeClr val="tx1"/>
          </a:solidFill>
          <a:latin typeface="+mn-lt"/>
          <a:ea typeface="+mn-ea"/>
          <a:cs typeface="+mn-cs"/>
        </a:defRPr>
      </a:lvl1pPr>
      <a:lvl2pPr marL="324000" indent="-162000" algn="l" defTabSz="685800" rtl="0" eaLnBrk="1" latinLnBrk="0" hangingPunct="1">
        <a:lnSpc>
          <a:spcPct val="90000"/>
        </a:lnSpc>
        <a:spcBef>
          <a:spcPts val="450"/>
        </a:spcBef>
        <a:buFont typeface="Arial" panose="020B0604020202020204" pitchFamily="34" charset="0"/>
        <a:buChar char="•"/>
        <a:defRPr sz="1800" kern="1200">
          <a:solidFill>
            <a:schemeClr val="tx1"/>
          </a:solidFill>
          <a:latin typeface="+mn-lt"/>
          <a:ea typeface="+mn-ea"/>
          <a:cs typeface="+mn-cs"/>
        </a:defRPr>
      </a:lvl2pPr>
      <a:lvl3pPr marL="486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3pPr>
      <a:lvl4pPr marL="648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4pPr>
      <a:lvl5pPr marL="810000" indent="-162000" algn="l" defTabSz="685800" rtl="0" eaLnBrk="1" latinLnBrk="0" hangingPunct="1">
        <a:lnSpc>
          <a:spcPct val="90000"/>
        </a:lnSpc>
        <a:spcBef>
          <a:spcPts val="450"/>
        </a:spcBef>
        <a:buFont typeface="Calibri" pitchFamily="34" charset="0"/>
        <a:buChar char="•"/>
        <a:tabLst/>
        <a:defRPr sz="1600" kern="1200">
          <a:solidFill>
            <a:schemeClr val="accent2"/>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8640" y="805459"/>
            <a:ext cx="6480720" cy="639365"/>
          </a:xfrm>
          <a:prstGeom prst="rect">
            <a:avLst/>
          </a:prstGeom>
        </p:spPr>
        <p:txBody>
          <a:bodyPr vert="horz" lIns="0" tIns="0" rIns="0" bIns="0" rtlCol="0" anchor="t" anchorCtr="0">
            <a:normAutofit/>
          </a:bodyPr>
          <a:lstStyle/>
          <a:p>
            <a:r>
              <a:rPr lang="en-US"/>
              <a:t>Click to edit Master title style</a:t>
            </a:r>
            <a:endParaRPr lang="en-AU" dirty="0"/>
          </a:p>
        </p:txBody>
      </p:sp>
      <p:sp>
        <p:nvSpPr>
          <p:cNvPr id="3" name="Text Placeholder 2"/>
          <p:cNvSpPr>
            <a:spLocks noGrp="1"/>
          </p:cNvSpPr>
          <p:nvPr>
            <p:ph type="body" idx="1"/>
          </p:nvPr>
        </p:nvSpPr>
        <p:spPr>
          <a:xfrm>
            <a:off x="188641" y="1550788"/>
            <a:ext cx="6480719" cy="3181202"/>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5" name="Footer Placeholder 4"/>
          <p:cNvSpPr>
            <a:spLocks noGrp="1"/>
          </p:cNvSpPr>
          <p:nvPr>
            <p:ph type="ftr" sz="quarter" idx="3"/>
          </p:nvPr>
        </p:nvSpPr>
        <p:spPr>
          <a:xfrm>
            <a:off x="451028" y="4878250"/>
            <a:ext cx="4562884" cy="93206"/>
          </a:xfrm>
          <a:prstGeom prst="rect">
            <a:avLst/>
          </a:prstGeom>
        </p:spPr>
        <p:txBody>
          <a:bodyPr vert="horz" lIns="0" tIns="0" rIns="0" bIns="0" rtlCol="0" anchor="ctr"/>
          <a:lstStyle>
            <a:lvl1pPr algn="l">
              <a:defRPr sz="675">
                <a:solidFill>
                  <a:schemeClr val="accent3"/>
                </a:solidFill>
              </a:defRPr>
            </a:lvl1pPr>
          </a:lstStyle>
          <a:p>
            <a:r>
              <a:rPr lang="en-AU"/>
              <a:t>Presentation title  |  Presenter name</a:t>
            </a:r>
            <a:endParaRPr lang="en-AU" dirty="0"/>
          </a:p>
        </p:txBody>
      </p:sp>
      <p:sp>
        <p:nvSpPr>
          <p:cNvPr id="18" name="Slide Number Placeholder 17"/>
          <p:cNvSpPr>
            <a:spLocks noGrp="1"/>
          </p:cNvSpPr>
          <p:nvPr>
            <p:ph type="sldNum" sz="quarter" idx="4"/>
          </p:nvPr>
        </p:nvSpPr>
        <p:spPr>
          <a:xfrm>
            <a:off x="190183" y="4878250"/>
            <a:ext cx="216592" cy="95510"/>
          </a:xfrm>
          <a:prstGeom prst="rect">
            <a:avLst/>
          </a:prstGeom>
        </p:spPr>
        <p:txBody>
          <a:bodyPr vert="horz" lIns="0" tIns="0" rIns="0" bIns="0" rtlCol="0" anchor="ctr"/>
          <a:lstStyle>
            <a:lvl1pPr algn="r">
              <a:defRPr sz="675">
                <a:solidFill>
                  <a:schemeClr val="accent3"/>
                </a:solidFill>
              </a:defRPr>
            </a:lvl1pPr>
          </a:lstStyle>
          <a:p>
            <a:fld id="{2ABE124A-B5C5-46E0-B944-45307B126769}" type="slidenum">
              <a:rPr lang="en-AU" smtClean="0"/>
              <a:pPr/>
              <a:t>‹#›</a:t>
            </a:fld>
            <a:r>
              <a:rPr lang="en-AU"/>
              <a:t>  |</a:t>
            </a:r>
            <a:endParaRPr lang="en-AU" dirty="0"/>
          </a:p>
        </p:txBody>
      </p:sp>
      <p:sp>
        <p:nvSpPr>
          <p:cNvPr id="36" name="AutoShape 4"/>
          <p:cNvSpPr>
            <a:spLocks noChangeAspect="1" noChangeArrowheads="1" noTextEdit="1"/>
          </p:cNvSpPr>
          <p:nvPr userDrawn="1"/>
        </p:nvSpPr>
        <p:spPr bwMode="auto">
          <a:xfrm>
            <a:off x="2384" y="2494957"/>
            <a:ext cx="6871097" cy="601265"/>
          </a:xfrm>
          <a:prstGeom prst="rect">
            <a:avLst/>
          </a:prstGeom>
          <a:noFill/>
          <a:ln>
            <a:noFill/>
          </a:ln>
        </p:spPr>
        <p:txBody>
          <a:bodyPr/>
          <a:lstStyle/>
          <a:p>
            <a:pPr>
              <a:defRPr/>
            </a:pPr>
            <a:endParaRPr lang="en-AU" sz="1350"/>
          </a:p>
        </p:txBody>
      </p:sp>
      <p:sp>
        <p:nvSpPr>
          <p:cNvPr id="38" name="Rectangle 7"/>
          <p:cNvSpPr>
            <a:spLocks noChangeArrowheads="1"/>
          </p:cNvSpPr>
          <p:nvPr userDrawn="1"/>
        </p:nvSpPr>
        <p:spPr bwMode="auto">
          <a:xfrm>
            <a:off x="9526" y="2728319"/>
            <a:ext cx="6856809" cy="367903"/>
          </a:xfrm>
          <a:prstGeom prst="rect">
            <a:avLst/>
          </a:prstGeom>
          <a:noFill/>
          <a:ln>
            <a:noFill/>
          </a:ln>
        </p:spPr>
        <p:txBody>
          <a:bodyPr/>
          <a:lstStyle/>
          <a:p>
            <a:pPr>
              <a:defRPr/>
            </a:pPr>
            <a:endParaRPr lang="en-AU" sz="1350"/>
          </a:p>
        </p:txBody>
      </p:sp>
      <p:sp>
        <p:nvSpPr>
          <p:cNvPr id="44" name="Rectangle 84"/>
          <p:cNvSpPr>
            <a:spLocks noChangeArrowheads="1"/>
          </p:cNvSpPr>
          <p:nvPr/>
        </p:nvSpPr>
        <p:spPr bwMode="auto">
          <a:xfrm>
            <a:off x="1194" y="2719985"/>
            <a:ext cx="6875860" cy="408385"/>
          </a:xfrm>
          <a:prstGeom prst="rect">
            <a:avLst/>
          </a:prstGeom>
          <a:noFill/>
          <a:ln w="9525">
            <a:noFill/>
            <a:miter lim="800000"/>
            <a:headEnd/>
            <a:tailEnd/>
          </a:ln>
        </p:spPr>
        <p:txBody>
          <a:bodyPr/>
          <a:lstStyle/>
          <a:p>
            <a:pPr>
              <a:defRPr/>
            </a:pPr>
            <a:endParaRPr lang="en-US" sz="1350"/>
          </a:p>
        </p:txBody>
      </p:sp>
      <p:pic>
        <p:nvPicPr>
          <p:cNvPr id="11" name="Picture 10">
            <a:extLst>
              <a:ext uri="{FF2B5EF4-FFF2-40B4-BE49-F238E27FC236}">
                <a16:creationId xmlns:a16="http://schemas.microsoft.com/office/drawing/2014/main" id="{FF29D69D-38BD-4D68-9030-C24A87FA9C1D}"/>
              </a:ext>
            </a:extLst>
          </p:cNvPr>
          <p:cNvPicPr>
            <a:picLocks noChangeAspect="1"/>
          </p:cNvPicPr>
          <p:nvPr userDrawn="1"/>
        </p:nvPicPr>
        <p:blipFill>
          <a:blip r:embed="rId21" cstate="print">
            <a:extLst>
              <a:ext uri="{28A0092B-C50C-407E-A947-70E740481C1C}">
                <a14:useLocalDpi xmlns:a14="http://schemas.microsoft.com/office/drawing/2010/main" val="0"/>
              </a:ext>
            </a:extLst>
          </a:blip>
          <a:stretch>
            <a:fillRect/>
          </a:stretch>
        </p:blipFill>
        <p:spPr>
          <a:xfrm>
            <a:off x="188640" y="245070"/>
            <a:ext cx="1010317" cy="232078"/>
          </a:xfrm>
          <a:prstGeom prst="rect">
            <a:avLst/>
          </a:prstGeom>
        </p:spPr>
      </p:pic>
    </p:spTree>
    <p:extLst>
      <p:ext uri="{BB962C8B-B14F-4D97-AF65-F5344CB8AC3E}">
        <p14:creationId xmlns:p14="http://schemas.microsoft.com/office/powerpoint/2010/main" val="3569679280"/>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Lst>
  <p:hf sldNum="0" hdr="0" ftr="0" dt="0"/>
  <p:txStyles>
    <p:titleStyle>
      <a:lvl1pPr algn="l" defTabSz="685800" rtl="0" eaLnBrk="1" latinLnBrk="0" hangingPunct="1">
        <a:spcBef>
          <a:spcPct val="0"/>
        </a:spcBef>
        <a:buNone/>
        <a:defRPr sz="2700" b="0" kern="1200">
          <a:solidFill>
            <a:schemeClr val="accent3"/>
          </a:solidFill>
          <a:latin typeface="+mj-lt"/>
          <a:ea typeface="+mj-ea"/>
          <a:cs typeface="+mj-cs"/>
        </a:defRPr>
      </a:lvl1pPr>
    </p:titleStyle>
    <p:bodyStyle>
      <a:lvl1pPr marL="162000" indent="-162000" algn="l" defTabSz="685800" rtl="0" eaLnBrk="1" latinLnBrk="0" hangingPunct="1">
        <a:lnSpc>
          <a:spcPct val="90000"/>
        </a:lnSpc>
        <a:spcBef>
          <a:spcPts val="450"/>
        </a:spcBef>
        <a:buFont typeface="Arial" pitchFamily="34" charset="0"/>
        <a:buChar char="•"/>
        <a:defRPr sz="2000" kern="1200">
          <a:solidFill>
            <a:schemeClr val="tx1"/>
          </a:solidFill>
          <a:latin typeface="+mn-lt"/>
          <a:ea typeface="+mn-ea"/>
          <a:cs typeface="+mn-cs"/>
        </a:defRPr>
      </a:lvl1pPr>
      <a:lvl2pPr marL="324000" indent="-162000" algn="l" defTabSz="685800" rtl="0" eaLnBrk="1" latinLnBrk="0" hangingPunct="1">
        <a:lnSpc>
          <a:spcPct val="90000"/>
        </a:lnSpc>
        <a:spcBef>
          <a:spcPts val="450"/>
        </a:spcBef>
        <a:buSzPct val="95000"/>
        <a:buFont typeface="Arial" panose="020B0604020202020204" pitchFamily="34" charset="0"/>
        <a:buChar char="•"/>
        <a:defRPr sz="1800" kern="1200">
          <a:solidFill>
            <a:schemeClr val="tx1"/>
          </a:solidFill>
          <a:latin typeface="+mn-lt"/>
          <a:ea typeface="+mn-ea"/>
          <a:cs typeface="+mn-cs"/>
        </a:defRPr>
      </a:lvl2pPr>
      <a:lvl3pPr marL="486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3pPr>
      <a:lvl4pPr marL="648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4pPr>
      <a:lvl5pPr marL="810000" indent="-162000" algn="l" defTabSz="685800" rtl="0" eaLnBrk="1" latinLnBrk="0" hangingPunct="1">
        <a:lnSpc>
          <a:spcPct val="90000"/>
        </a:lnSpc>
        <a:spcBef>
          <a:spcPts val="450"/>
        </a:spcBef>
        <a:buFont typeface="Calibri" pitchFamily="34" charset="0"/>
        <a:buChar char="•"/>
        <a:tabLst/>
        <a:defRPr sz="1600" kern="1200">
          <a:solidFill>
            <a:schemeClr val="accent2"/>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8640" y="242244"/>
            <a:ext cx="6480720" cy="639365"/>
          </a:xfrm>
          <a:prstGeom prst="rect">
            <a:avLst/>
          </a:prstGeom>
        </p:spPr>
        <p:txBody>
          <a:bodyPr vert="horz" lIns="0" tIns="0" rIns="0" bIns="0" rtlCol="0" anchor="t" anchorCtr="0">
            <a:normAutofit/>
          </a:bodyPr>
          <a:lstStyle/>
          <a:p>
            <a:r>
              <a:rPr lang="en-US" dirty="0"/>
              <a:t>Click to edit Master title style</a:t>
            </a:r>
            <a:endParaRPr lang="en-AU" dirty="0"/>
          </a:p>
        </p:txBody>
      </p:sp>
      <p:sp>
        <p:nvSpPr>
          <p:cNvPr id="3" name="Text Placeholder 2"/>
          <p:cNvSpPr>
            <a:spLocks noGrp="1"/>
          </p:cNvSpPr>
          <p:nvPr>
            <p:ph type="body" idx="1"/>
          </p:nvPr>
        </p:nvSpPr>
        <p:spPr>
          <a:xfrm>
            <a:off x="188641" y="987574"/>
            <a:ext cx="6480719" cy="3574285"/>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5" name="Footer Placeholder 4"/>
          <p:cNvSpPr>
            <a:spLocks noGrp="1"/>
          </p:cNvSpPr>
          <p:nvPr>
            <p:ph type="ftr" sz="quarter" idx="3"/>
          </p:nvPr>
        </p:nvSpPr>
        <p:spPr>
          <a:xfrm>
            <a:off x="451028" y="4878250"/>
            <a:ext cx="4562884" cy="93206"/>
          </a:xfrm>
          <a:prstGeom prst="rect">
            <a:avLst/>
          </a:prstGeom>
        </p:spPr>
        <p:txBody>
          <a:bodyPr vert="horz" lIns="0" tIns="0" rIns="0" bIns="0" rtlCol="0" anchor="ctr"/>
          <a:lstStyle>
            <a:lvl1pPr algn="l">
              <a:defRPr sz="675">
                <a:solidFill>
                  <a:schemeClr val="accent3"/>
                </a:solidFill>
              </a:defRPr>
            </a:lvl1pPr>
          </a:lstStyle>
          <a:p>
            <a:r>
              <a:rPr lang="en-AU"/>
              <a:t>Presentation title  |  Presenter name</a:t>
            </a:r>
            <a:endParaRPr lang="en-AU" dirty="0"/>
          </a:p>
        </p:txBody>
      </p:sp>
      <p:sp>
        <p:nvSpPr>
          <p:cNvPr id="18" name="Slide Number Placeholder 17"/>
          <p:cNvSpPr>
            <a:spLocks noGrp="1"/>
          </p:cNvSpPr>
          <p:nvPr>
            <p:ph type="sldNum" sz="quarter" idx="4"/>
          </p:nvPr>
        </p:nvSpPr>
        <p:spPr>
          <a:xfrm>
            <a:off x="190183" y="4878250"/>
            <a:ext cx="216592" cy="95510"/>
          </a:xfrm>
          <a:prstGeom prst="rect">
            <a:avLst/>
          </a:prstGeom>
        </p:spPr>
        <p:txBody>
          <a:bodyPr vert="horz" lIns="0" tIns="0" rIns="0" bIns="0" rtlCol="0" anchor="ctr"/>
          <a:lstStyle>
            <a:lvl1pPr algn="r">
              <a:defRPr sz="675">
                <a:solidFill>
                  <a:schemeClr val="accent3"/>
                </a:solidFill>
              </a:defRPr>
            </a:lvl1pPr>
          </a:lstStyle>
          <a:p>
            <a:fld id="{2ABE124A-B5C5-46E0-B944-45307B126769}" type="slidenum">
              <a:rPr lang="en-AU" smtClean="0"/>
              <a:pPr/>
              <a:t>‹#›</a:t>
            </a:fld>
            <a:r>
              <a:rPr lang="en-AU"/>
              <a:t>  |</a:t>
            </a:r>
            <a:endParaRPr lang="en-AU" dirty="0"/>
          </a:p>
        </p:txBody>
      </p:sp>
      <p:sp>
        <p:nvSpPr>
          <p:cNvPr id="36" name="AutoShape 4"/>
          <p:cNvSpPr>
            <a:spLocks noChangeAspect="1" noChangeArrowheads="1" noTextEdit="1"/>
          </p:cNvSpPr>
          <p:nvPr userDrawn="1"/>
        </p:nvSpPr>
        <p:spPr bwMode="auto">
          <a:xfrm>
            <a:off x="2384" y="2494957"/>
            <a:ext cx="6871097" cy="601265"/>
          </a:xfrm>
          <a:prstGeom prst="rect">
            <a:avLst/>
          </a:prstGeom>
          <a:noFill/>
          <a:ln>
            <a:noFill/>
          </a:ln>
        </p:spPr>
        <p:txBody>
          <a:bodyPr/>
          <a:lstStyle/>
          <a:p>
            <a:pPr>
              <a:defRPr/>
            </a:pPr>
            <a:endParaRPr lang="en-AU" sz="1350"/>
          </a:p>
        </p:txBody>
      </p:sp>
      <p:sp>
        <p:nvSpPr>
          <p:cNvPr id="38" name="Rectangle 7"/>
          <p:cNvSpPr>
            <a:spLocks noChangeArrowheads="1"/>
          </p:cNvSpPr>
          <p:nvPr userDrawn="1"/>
        </p:nvSpPr>
        <p:spPr bwMode="auto">
          <a:xfrm>
            <a:off x="9526" y="2728319"/>
            <a:ext cx="6856809" cy="367903"/>
          </a:xfrm>
          <a:prstGeom prst="rect">
            <a:avLst/>
          </a:prstGeom>
          <a:noFill/>
          <a:ln>
            <a:noFill/>
          </a:ln>
        </p:spPr>
        <p:txBody>
          <a:bodyPr/>
          <a:lstStyle/>
          <a:p>
            <a:pPr>
              <a:defRPr/>
            </a:pPr>
            <a:endParaRPr lang="en-AU" sz="1350"/>
          </a:p>
        </p:txBody>
      </p:sp>
      <p:sp>
        <p:nvSpPr>
          <p:cNvPr id="44" name="Rectangle 84"/>
          <p:cNvSpPr>
            <a:spLocks noChangeArrowheads="1"/>
          </p:cNvSpPr>
          <p:nvPr/>
        </p:nvSpPr>
        <p:spPr bwMode="auto">
          <a:xfrm>
            <a:off x="1194" y="2719985"/>
            <a:ext cx="6875860" cy="408385"/>
          </a:xfrm>
          <a:prstGeom prst="rect">
            <a:avLst/>
          </a:prstGeom>
          <a:noFill/>
          <a:ln w="9525">
            <a:noFill/>
            <a:miter lim="800000"/>
            <a:headEnd/>
            <a:tailEnd/>
          </a:ln>
        </p:spPr>
        <p:txBody>
          <a:bodyPr/>
          <a:lstStyle/>
          <a:p>
            <a:pPr>
              <a:defRPr/>
            </a:pPr>
            <a:endParaRPr lang="en-US" sz="1350"/>
          </a:p>
        </p:txBody>
      </p:sp>
      <p:pic>
        <p:nvPicPr>
          <p:cNvPr id="11" name="Picture 10">
            <a:extLst>
              <a:ext uri="{FF2B5EF4-FFF2-40B4-BE49-F238E27FC236}">
                <a16:creationId xmlns:a16="http://schemas.microsoft.com/office/drawing/2014/main" id="{36626BB0-421F-45FC-898B-98965B01538B}"/>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5666508" y="4762211"/>
            <a:ext cx="1010317" cy="232078"/>
          </a:xfrm>
          <a:prstGeom prst="rect">
            <a:avLst/>
          </a:prstGeom>
        </p:spPr>
      </p:pic>
    </p:spTree>
    <p:extLst>
      <p:ext uri="{BB962C8B-B14F-4D97-AF65-F5344CB8AC3E}">
        <p14:creationId xmlns:p14="http://schemas.microsoft.com/office/powerpoint/2010/main" val="210239535"/>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Lst>
  <p:hf sldNum="0" hdr="0" ftr="0" dt="0"/>
  <p:txStyles>
    <p:titleStyle>
      <a:lvl1pPr algn="l" defTabSz="685800" rtl="0" eaLnBrk="1" latinLnBrk="0" hangingPunct="1">
        <a:spcBef>
          <a:spcPct val="0"/>
        </a:spcBef>
        <a:buNone/>
        <a:defRPr sz="2700" b="0" kern="1200">
          <a:solidFill>
            <a:schemeClr val="accent3"/>
          </a:solidFill>
          <a:latin typeface="+mj-lt"/>
          <a:ea typeface="+mj-ea"/>
          <a:cs typeface="+mj-cs"/>
        </a:defRPr>
      </a:lvl1pPr>
    </p:titleStyle>
    <p:bodyStyle>
      <a:lvl1pPr marL="162000" indent="-162000" algn="l" defTabSz="685800" rtl="0" eaLnBrk="1" latinLnBrk="0" hangingPunct="1">
        <a:lnSpc>
          <a:spcPct val="90000"/>
        </a:lnSpc>
        <a:spcBef>
          <a:spcPts val="450"/>
        </a:spcBef>
        <a:buFont typeface="Arial" pitchFamily="34" charset="0"/>
        <a:buChar char="•"/>
        <a:defRPr sz="2000" kern="1200">
          <a:solidFill>
            <a:schemeClr val="tx1"/>
          </a:solidFill>
          <a:latin typeface="+mn-lt"/>
          <a:ea typeface="+mn-ea"/>
          <a:cs typeface="+mn-cs"/>
        </a:defRPr>
      </a:lvl1pPr>
      <a:lvl2pPr marL="324000" indent="-162000" algn="l" defTabSz="685800" rtl="0" eaLnBrk="1" latinLnBrk="0" hangingPunct="1">
        <a:lnSpc>
          <a:spcPct val="90000"/>
        </a:lnSpc>
        <a:spcBef>
          <a:spcPts val="450"/>
        </a:spcBef>
        <a:buFont typeface="Arial" panose="020B0604020202020204" pitchFamily="34" charset="0"/>
        <a:buChar char="•"/>
        <a:defRPr sz="1800" kern="1200">
          <a:solidFill>
            <a:schemeClr val="tx1"/>
          </a:solidFill>
          <a:latin typeface="+mn-lt"/>
          <a:ea typeface="+mn-ea"/>
          <a:cs typeface="+mn-cs"/>
        </a:defRPr>
      </a:lvl2pPr>
      <a:lvl3pPr marL="486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3pPr>
      <a:lvl4pPr marL="648000" indent="-162000" algn="l" defTabSz="685800" rtl="0" eaLnBrk="1" latinLnBrk="0" hangingPunct="1">
        <a:lnSpc>
          <a:spcPct val="90000"/>
        </a:lnSpc>
        <a:spcBef>
          <a:spcPts val="450"/>
        </a:spcBef>
        <a:buFont typeface="Calibri" pitchFamily="34" charset="0"/>
        <a:buChar char="–"/>
        <a:defRPr sz="1800" kern="1200">
          <a:solidFill>
            <a:schemeClr val="tx1"/>
          </a:solidFill>
          <a:latin typeface="+mn-lt"/>
          <a:ea typeface="+mn-ea"/>
          <a:cs typeface="+mn-cs"/>
        </a:defRPr>
      </a:lvl4pPr>
      <a:lvl5pPr marL="810000" indent="-162000" algn="l" defTabSz="685800" rtl="0" eaLnBrk="1" latinLnBrk="0" hangingPunct="1">
        <a:lnSpc>
          <a:spcPct val="90000"/>
        </a:lnSpc>
        <a:spcBef>
          <a:spcPts val="450"/>
        </a:spcBef>
        <a:buFont typeface="Calibri" pitchFamily="34" charset="0"/>
        <a:buChar char="•"/>
        <a:tabLst/>
        <a:defRPr sz="1600" kern="1200">
          <a:solidFill>
            <a:schemeClr val="accent2"/>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3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48.xml"/><Relationship Id="rId5" Type="http://schemas.openxmlformats.org/officeDocument/2006/relationships/image" Target="../media/image24.png"/><Relationship Id="rId4" Type="http://schemas.openxmlformats.org/officeDocument/2006/relationships/hyperlink" Target="https://it.wikipedia.org/wiki/File:Twitter_bird_logo.png"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3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3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40.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A563B7C-220B-4DE1-B755-727B2E269CEE}"/>
              </a:ext>
            </a:extLst>
          </p:cNvPr>
          <p:cNvSpPr>
            <a:spLocks noGrp="1"/>
          </p:cNvSpPr>
          <p:nvPr>
            <p:ph type="ctrTitle"/>
          </p:nvPr>
        </p:nvSpPr>
        <p:spPr/>
        <p:txBody>
          <a:bodyPr>
            <a:normAutofit/>
          </a:bodyPr>
          <a:lstStyle/>
          <a:p>
            <a:r>
              <a:rPr lang="en-AU" dirty="0"/>
              <a:t>Understanding the role of causal inference from observational datasets in developing government policy</a:t>
            </a:r>
          </a:p>
        </p:txBody>
      </p:sp>
      <p:sp>
        <p:nvSpPr>
          <p:cNvPr id="4" name="Title 3">
            <a:extLst>
              <a:ext uri="{FF2B5EF4-FFF2-40B4-BE49-F238E27FC236}">
                <a16:creationId xmlns:a16="http://schemas.microsoft.com/office/drawing/2014/main" id="{F4BC00A9-E635-48DE-9CAC-B7947AFFF68E}"/>
              </a:ext>
            </a:extLst>
          </p:cNvPr>
          <p:cNvSpPr>
            <a:spLocks noGrp="1"/>
          </p:cNvSpPr>
          <p:nvPr>
            <p:ph type="subTitle" idx="1"/>
          </p:nvPr>
        </p:nvSpPr>
        <p:spPr>
          <a:xfrm>
            <a:off x="188640" y="4096622"/>
            <a:ext cx="4752528" cy="563360"/>
          </a:xfrm>
        </p:spPr>
        <p:txBody>
          <a:bodyPr>
            <a:normAutofit/>
          </a:bodyPr>
          <a:lstStyle/>
          <a:p>
            <a:pPr>
              <a:lnSpc>
                <a:spcPct val="90000"/>
              </a:lnSpc>
              <a:spcAft>
                <a:spcPts val="600"/>
              </a:spcAft>
            </a:pPr>
            <a:r>
              <a:rPr lang="en-AU" dirty="0"/>
              <a:t>Elena Tartaglia</a:t>
            </a:r>
          </a:p>
          <a:p>
            <a:pPr>
              <a:lnSpc>
                <a:spcPct val="90000"/>
              </a:lnSpc>
              <a:spcAft>
                <a:spcPts val="600"/>
              </a:spcAft>
            </a:pPr>
            <a:r>
              <a:rPr lang="en-AU" dirty="0"/>
              <a:t>6 July 2022</a:t>
            </a:r>
          </a:p>
        </p:txBody>
      </p:sp>
    </p:spTree>
    <p:extLst>
      <p:ext uri="{BB962C8B-B14F-4D97-AF65-F5344CB8AC3E}">
        <p14:creationId xmlns:p14="http://schemas.microsoft.com/office/powerpoint/2010/main" val="3818464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B43E2-DC4E-4CDB-BC9F-7554B19091B5}"/>
              </a:ext>
            </a:extLst>
          </p:cNvPr>
          <p:cNvSpPr>
            <a:spLocks noGrp="1"/>
          </p:cNvSpPr>
          <p:nvPr>
            <p:ph type="title"/>
          </p:nvPr>
        </p:nvSpPr>
        <p:spPr/>
        <p:txBody>
          <a:bodyPr/>
          <a:lstStyle/>
          <a:p>
            <a:r>
              <a:rPr lang="en-AU" dirty="0"/>
              <a:t>Benefits and challenges</a:t>
            </a:r>
          </a:p>
        </p:txBody>
      </p:sp>
      <p:sp>
        <p:nvSpPr>
          <p:cNvPr id="8" name="Content Placeholder 7">
            <a:extLst>
              <a:ext uri="{FF2B5EF4-FFF2-40B4-BE49-F238E27FC236}">
                <a16:creationId xmlns:a16="http://schemas.microsoft.com/office/drawing/2014/main" id="{447BA099-8D61-4826-B7DA-AA89C63215A3}"/>
              </a:ext>
            </a:extLst>
          </p:cNvPr>
          <p:cNvSpPr>
            <a:spLocks noGrp="1"/>
          </p:cNvSpPr>
          <p:nvPr>
            <p:ph sz="half" idx="1"/>
          </p:nvPr>
        </p:nvSpPr>
        <p:spPr/>
        <p:txBody>
          <a:bodyPr/>
          <a:lstStyle/>
          <a:p>
            <a:pPr marL="0" indent="0" algn="ctr">
              <a:buNone/>
            </a:pPr>
            <a:r>
              <a:rPr lang="en-AU" sz="2000" dirty="0">
                <a:solidFill>
                  <a:schemeClr val="accent1"/>
                </a:solidFill>
              </a:rPr>
              <a:t>Benefits</a:t>
            </a:r>
          </a:p>
          <a:p>
            <a:endParaRPr lang="en-AU" dirty="0"/>
          </a:p>
          <a:p>
            <a:r>
              <a:rPr lang="en-AU" dirty="0"/>
              <a:t>Structured thought about data generation</a:t>
            </a:r>
          </a:p>
          <a:p>
            <a:endParaRPr lang="en-AU" dirty="0"/>
          </a:p>
          <a:p>
            <a:r>
              <a:rPr lang="en-AU" dirty="0"/>
              <a:t>Transparent specification of assumptions</a:t>
            </a:r>
          </a:p>
          <a:p>
            <a:endParaRPr lang="en-AU" dirty="0"/>
          </a:p>
          <a:p>
            <a:endParaRPr lang="en-AU" dirty="0"/>
          </a:p>
          <a:p>
            <a:r>
              <a:rPr lang="en-AU" dirty="0"/>
              <a:t>Towards meaningful associations (and away from “it’s just an association”)</a:t>
            </a:r>
          </a:p>
          <a:p>
            <a:endParaRPr lang="en-AU" dirty="0"/>
          </a:p>
        </p:txBody>
      </p:sp>
      <p:sp>
        <p:nvSpPr>
          <p:cNvPr id="9" name="Content Placeholder 8">
            <a:extLst>
              <a:ext uri="{FF2B5EF4-FFF2-40B4-BE49-F238E27FC236}">
                <a16:creationId xmlns:a16="http://schemas.microsoft.com/office/drawing/2014/main" id="{3659CAAC-B6A3-4242-89C0-BBFE2C153358}"/>
              </a:ext>
            </a:extLst>
          </p:cNvPr>
          <p:cNvSpPr>
            <a:spLocks noGrp="1"/>
          </p:cNvSpPr>
          <p:nvPr>
            <p:ph sz="half" idx="2"/>
          </p:nvPr>
        </p:nvSpPr>
        <p:spPr/>
        <p:txBody>
          <a:bodyPr/>
          <a:lstStyle/>
          <a:p>
            <a:pPr marL="0" indent="0" algn="ctr">
              <a:buNone/>
            </a:pPr>
            <a:r>
              <a:rPr lang="en-AU" sz="2000" dirty="0">
                <a:solidFill>
                  <a:schemeClr val="accent1"/>
                </a:solidFill>
              </a:rPr>
              <a:t>Challenges</a:t>
            </a:r>
          </a:p>
          <a:p>
            <a:endParaRPr lang="en-AU" dirty="0"/>
          </a:p>
          <a:p>
            <a:r>
              <a:rPr lang="en-AU" dirty="0"/>
              <a:t>Data analysts excited about methods, not theory</a:t>
            </a:r>
          </a:p>
          <a:p>
            <a:endParaRPr lang="en-AU" dirty="0"/>
          </a:p>
          <a:p>
            <a:r>
              <a:rPr lang="en-AU" dirty="0"/>
              <a:t>Consultation with subject matter experts to determine diagram</a:t>
            </a:r>
          </a:p>
          <a:p>
            <a:endParaRPr lang="en-AU" dirty="0"/>
          </a:p>
          <a:p>
            <a:r>
              <a:rPr lang="en-AU" dirty="0"/>
              <a:t>Understanding and accepting data limitations</a:t>
            </a:r>
          </a:p>
        </p:txBody>
      </p:sp>
    </p:spTree>
    <p:extLst>
      <p:ext uri="{BB962C8B-B14F-4D97-AF65-F5344CB8AC3E}">
        <p14:creationId xmlns:p14="http://schemas.microsoft.com/office/powerpoint/2010/main" val="819961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13A79F73-F6D2-40A8-BF8A-B13041A7B816}"/>
              </a:ext>
            </a:extLst>
          </p:cNvPr>
          <p:cNvGraphicFramePr>
            <a:graphicFrameLocks noGrp="1"/>
          </p:cNvGraphicFramePr>
          <p:nvPr>
            <p:ph idx="1"/>
            <p:extLst>
              <p:ext uri="{D42A27DB-BD31-4B8C-83A1-F6EECF244321}">
                <p14:modId xmlns:p14="http://schemas.microsoft.com/office/powerpoint/2010/main" val="1457018070"/>
              </p:ext>
            </p:extLst>
          </p:nvPr>
        </p:nvGraphicFramePr>
        <p:xfrm>
          <a:off x="188913" y="987424"/>
          <a:ext cx="6480175" cy="360054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a:extLst>
              <a:ext uri="{FF2B5EF4-FFF2-40B4-BE49-F238E27FC236}">
                <a16:creationId xmlns:a16="http://schemas.microsoft.com/office/drawing/2014/main" id="{46AC7B20-8406-450A-A558-AAA3EBB2A7E5}"/>
              </a:ext>
            </a:extLst>
          </p:cNvPr>
          <p:cNvSpPr>
            <a:spLocks noGrp="1"/>
          </p:cNvSpPr>
          <p:nvPr>
            <p:ph type="title"/>
          </p:nvPr>
        </p:nvSpPr>
        <p:spPr/>
        <p:txBody>
          <a:bodyPr/>
          <a:lstStyle/>
          <a:p>
            <a:r>
              <a:rPr lang="en-AU" dirty="0"/>
              <a:t>The role of causal inference in policy making</a:t>
            </a:r>
          </a:p>
        </p:txBody>
      </p:sp>
    </p:spTree>
    <p:extLst>
      <p:ext uri="{BB962C8B-B14F-4D97-AF65-F5344CB8AC3E}">
        <p14:creationId xmlns:p14="http://schemas.microsoft.com/office/powerpoint/2010/main" val="645330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146A547D-84CB-4461-9369-760051A98666}"/>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graphicEl>
                                              <a:dgm id="{7476F999-47D8-4DC7-8061-35DA9B111385}"/>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graphicEl>
                                              <a:dgm id="{B9E55687-D0EC-4886-B693-1AC271BF18CA}"/>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graphicEl>
                                              <a:dgm id="{877CAADF-4C72-4F02-A758-954761E208D4}"/>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graphicEl>
                                              <a:dgm id="{7DFE3400-A3F9-4C7E-967D-5AFA8122164E}"/>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graphicEl>
                                              <a:dgm id="{5C85689D-C459-4322-8391-BB34FF14B087}"/>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C0B0567-4B65-42CA-975C-5FFA72C96C6A}"/>
              </a:ext>
            </a:extLst>
          </p:cNvPr>
          <p:cNvSpPr>
            <a:spLocks noGrp="1"/>
          </p:cNvSpPr>
          <p:nvPr>
            <p:ph type="title"/>
          </p:nvPr>
        </p:nvSpPr>
        <p:spPr/>
        <p:txBody>
          <a:bodyPr/>
          <a:lstStyle/>
          <a:p>
            <a:r>
              <a:rPr lang="en-AU" dirty="0"/>
              <a:t>Thank you!</a:t>
            </a:r>
          </a:p>
        </p:txBody>
      </p:sp>
      <p:pic>
        <p:nvPicPr>
          <p:cNvPr id="5" name="Picture 4" descr="Logo&#10;&#10;Description automatically generated">
            <a:extLst>
              <a:ext uri="{FF2B5EF4-FFF2-40B4-BE49-F238E27FC236}">
                <a16:creationId xmlns:a16="http://schemas.microsoft.com/office/drawing/2014/main" id="{3372CC6E-22B3-4E47-A605-0FE936232035}"/>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188641" y="4515966"/>
            <a:ext cx="288032" cy="288032"/>
          </a:xfrm>
          <a:prstGeom prst="rect">
            <a:avLst/>
          </a:prstGeom>
        </p:spPr>
      </p:pic>
      <p:sp>
        <p:nvSpPr>
          <p:cNvPr id="10" name="TextBox 9">
            <a:extLst>
              <a:ext uri="{FF2B5EF4-FFF2-40B4-BE49-F238E27FC236}">
                <a16:creationId xmlns:a16="http://schemas.microsoft.com/office/drawing/2014/main" id="{DFB18DEC-27C9-4A7A-B546-B30B065A4E01}"/>
              </a:ext>
            </a:extLst>
          </p:cNvPr>
          <p:cNvSpPr txBox="1"/>
          <p:nvPr/>
        </p:nvSpPr>
        <p:spPr>
          <a:xfrm>
            <a:off x="404664" y="4515966"/>
            <a:ext cx="1125629" cy="253916"/>
          </a:xfrm>
          <a:prstGeom prst="rect">
            <a:avLst/>
          </a:prstGeom>
          <a:noFill/>
        </p:spPr>
        <p:txBody>
          <a:bodyPr wrap="none" rtlCol="0">
            <a:spAutoFit/>
          </a:bodyPr>
          <a:lstStyle/>
          <a:p>
            <a:r>
              <a:rPr lang="en-AU" sz="1050" dirty="0"/>
              <a:t>@elena_tartaglia</a:t>
            </a:r>
          </a:p>
        </p:txBody>
      </p:sp>
      <p:pic>
        <p:nvPicPr>
          <p:cNvPr id="6" name="Picture 5">
            <a:extLst>
              <a:ext uri="{FF2B5EF4-FFF2-40B4-BE49-F238E27FC236}">
                <a16:creationId xmlns:a16="http://schemas.microsoft.com/office/drawing/2014/main" id="{A5E83F78-5D70-4ED8-9A9A-861109B364E0}"/>
              </a:ext>
            </a:extLst>
          </p:cNvPr>
          <p:cNvPicPr>
            <a:picLocks noChangeAspect="1"/>
          </p:cNvPicPr>
          <p:nvPr/>
        </p:nvPicPr>
        <p:blipFill>
          <a:blip r:embed="rId5"/>
          <a:stretch>
            <a:fillRect/>
          </a:stretch>
        </p:blipFill>
        <p:spPr>
          <a:xfrm>
            <a:off x="188641" y="3427187"/>
            <a:ext cx="3024335" cy="998667"/>
          </a:xfrm>
          <a:prstGeom prst="rect">
            <a:avLst/>
          </a:prstGeom>
        </p:spPr>
      </p:pic>
    </p:spTree>
    <p:extLst>
      <p:ext uri="{BB962C8B-B14F-4D97-AF65-F5344CB8AC3E}">
        <p14:creationId xmlns:p14="http://schemas.microsoft.com/office/powerpoint/2010/main" val="2101907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EB4245D0-F3BA-487F-ACA7-971FD7F03AB0}"/>
              </a:ext>
            </a:extLst>
          </p:cNvPr>
          <p:cNvGraphicFramePr>
            <a:graphicFrameLocks noGrp="1"/>
          </p:cNvGraphicFramePr>
          <p:nvPr>
            <p:ph idx="1"/>
            <p:extLst>
              <p:ext uri="{D42A27DB-BD31-4B8C-83A1-F6EECF244321}">
                <p14:modId xmlns:p14="http://schemas.microsoft.com/office/powerpoint/2010/main" val="247711855"/>
              </p:ext>
            </p:extLst>
          </p:nvPr>
        </p:nvGraphicFramePr>
        <p:xfrm>
          <a:off x="188913" y="987425"/>
          <a:ext cx="6480175" cy="3575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a:extLst>
              <a:ext uri="{FF2B5EF4-FFF2-40B4-BE49-F238E27FC236}">
                <a16:creationId xmlns:a16="http://schemas.microsoft.com/office/drawing/2014/main" id="{370EEDFB-DDB1-4F32-821D-8F9825D874EA}"/>
              </a:ext>
            </a:extLst>
          </p:cNvPr>
          <p:cNvSpPr>
            <a:spLocks noGrp="1"/>
          </p:cNvSpPr>
          <p:nvPr>
            <p:ph type="title"/>
          </p:nvPr>
        </p:nvSpPr>
        <p:spPr>
          <a:xfrm>
            <a:off x="188640" y="242244"/>
            <a:ext cx="6480720" cy="529306"/>
          </a:xfrm>
        </p:spPr>
        <p:txBody>
          <a:bodyPr>
            <a:normAutofit fontScale="90000"/>
          </a:bodyPr>
          <a:lstStyle/>
          <a:p>
            <a:r>
              <a:rPr lang="en-AU" dirty="0"/>
              <a:t>Why is it important to improve policy in education?</a:t>
            </a:r>
          </a:p>
        </p:txBody>
      </p:sp>
    </p:spTree>
    <p:extLst>
      <p:ext uri="{BB962C8B-B14F-4D97-AF65-F5344CB8AC3E}">
        <p14:creationId xmlns:p14="http://schemas.microsoft.com/office/powerpoint/2010/main" val="1379831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graphicEl>
                                              <a:dgm id="{BC5A3597-BED8-4261-B58C-8FD846603425}"/>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graphicEl>
                                              <a:dgm id="{55774F04-E193-466E-A039-9781701B5FA9}"/>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graphicEl>
                                              <a:dgm id="{8649B441-45F5-4089-A7AE-CF370FAEE991}"/>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graphicEl>
                                              <a:dgm id="{CDC219DB-2BAE-4731-8143-58CE57FAC46D}"/>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graphicEl>
                                              <a:dgm id="{31DD7267-DA69-492A-A38D-69DDD95922C0}"/>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graphicEl>
                                              <a:dgm id="{FD5D49D9-EF3C-464D-A238-56192EBB3C1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EB4245D0-F3BA-487F-ACA7-971FD7F03AB0}"/>
              </a:ext>
            </a:extLst>
          </p:cNvPr>
          <p:cNvGraphicFramePr>
            <a:graphicFrameLocks noGrp="1"/>
          </p:cNvGraphicFramePr>
          <p:nvPr>
            <p:ph idx="1"/>
            <p:extLst>
              <p:ext uri="{D42A27DB-BD31-4B8C-83A1-F6EECF244321}">
                <p14:modId xmlns:p14="http://schemas.microsoft.com/office/powerpoint/2010/main" val="2605050596"/>
              </p:ext>
            </p:extLst>
          </p:nvPr>
        </p:nvGraphicFramePr>
        <p:xfrm>
          <a:off x="188913" y="987425"/>
          <a:ext cx="6480175" cy="3575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4">
            <a:extLst>
              <a:ext uri="{FF2B5EF4-FFF2-40B4-BE49-F238E27FC236}">
                <a16:creationId xmlns:a16="http://schemas.microsoft.com/office/drawing/2014/main" id="{370EEDFB-DDB1-4F32-821D-8F9825D874EA}"/>
              </a:ext>
            </a:extLst>
          </p:cNvPr>
          <p:cNvSpPr>
            <a:spLocks noGrp="1"/>
          </p:cNvSpPr>
          <p:nvPr>
            <p:ph type="title"/>
          </p:nvPr>
        </p:nvSpPr>
        <p:spPr/>
        <p:txBody>
          <a:bodyPr/>
          <a:lstStyle/>
          <a:p>
            <a:r>
              <a:rPr lang="en-AU" dirty="0"/>
              <a:t>Data analysis</a:t>
            </a:r>
          </a:p>
        </p:txBody>
      </p:sp>
      <p:sp>
        <p:nvSpPr>
          <p:cNvPr id="3" name="Rectangle: Rounded Corners 2">
            <a:extLst>
              <a:ext uri="{FF2B5EF4-FFF2-40B4-BE49-F238E27FC236}">
                <a16:creationId xmlns:a16="http://schemas.microsoft.com/office/drawing/2014/main" id="{89E9E138-E131-480B-B27A-D05CF856D5C4}"/>
              </a:ext>
            </a:extLst>
          </p:cNvPr>
          <p:cNvSpPr/>
          <p:nvPr/>
        </p:nvSpPr>
        <p:spPr>
          <a:xfrm>
            <a:off x="332656" y="3985690"/>
            <a:ext cx="4968552" cy="9144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AU" dirty="0"/>
              <a:t>DIPA: Digital Integration Partnership for Australia</a:t>
            </a:r>
          </a:p>
          <a:p>
            <a:pPr algn="ctr"/>
            <a:r>
              <a:rPr lang="en-AU" sz="1400" dirty="0"/>
              <a:t>Project with Department of Education, Skills and Employment</a:t>
            </a:r>
          </a:p>
        </p:txBody>
      </p:sp>
    </p:spTree>
    <p:extLst>
      <p:ext uri="{BB962C8B-B14F-4D97-AF65-F5344CB8AC3E}">
        <p14:creationId xmlns:p14="http://schemas.microsoft.com/office/powerpoint/2010/main" val="979423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graphicEl>
                                              <a:dgm id="{BC5A3597-BED8-4261-B58C-8FD846603425}"/>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graphicEl>
                                              <a:dgm id="{55774F04-E193-466E-A039-9781701B5FA9}"/>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graphicEl>
                                              <a:dgm id="{4B5308A2-9852-4D6A-A79C-DB55A490C579}"/>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graphicEl>
                                              <a:dgm id="{0FCEB88C-F9B4-47AF-B69E-8DEB9AE70879}"/>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graphicEl>
                                              <a:dgm id="{31DD7267-DA69-492A-A38D-69DDD95922C0}"/>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graphicEl>
                                              <a:dgm id="{FD5D49D9-EF3C-464D-A238-56192EBB3C1E}"/>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Dgm bld="one"/>
        </p:bldSub>
      </p:bldGraphic>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90B969B-B668-41A5-B984-1B6FD56D2903}"/>
              </a:ext>
            </a:extLst>
          </p:cNvPr>
          <p:cNvGraphicFramePr>
            <a:graphicFrameLocks noGrp="1"/>
          </p:cNvGraphicFramePr>
          <p:nvPr>
            <p:ph idx="1"/>
            <p:extLst>
              <p:ext uri="{D42A27DB-BD31-4B8C-83A1-F6EECF244321}">
                <p14:modId xmlns:p14="http://schemas.microsoft.com/office/powerpoint/2010/main" val="2249503446"/>
              </p:ext>
            </p:extLst>
          </p:nvPr>
        </p:nvGraphicFramePr>
        <p:xfrm>
          <a:off x="188913" y="987425"/>
          <a:ext cx="6480175" cy="3575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80953750-1F0A-40BC-9046-84BC15E7EC0D}"/>
              </a:ext>
            </a:extLst>
          </p:cNvPr>
          <p:cNvSpPr>
            <a:spLocks noGrp="1"/>
          </p:cNvSpPr>
          <p:nvPr>
            <p:ph type="title"/>
          </p:nvPr>
        </p:nvSpPr>
        <p:spPr/>
        <p:txBody>
          <a:bodyPr/>
          <a:lstStyle/>
          <a:p>
            <a:r>
              <a:rPr lang="en-AU" dirty="0"/>
              <a:t>Challenges</a:t>
            </a:r>
          </a:p>
        </p:txBody>
      </p:sp>
    </p:spTree>
    <p:extLst>
      <p:ext uri="{BB962C8B-B14F-4D97-AF65-F5344CB8AC3E}">
        <p14:creationId xmlns:p14="http://schemas.microsoft.com/office/powerpoint/2010/main" val="3024554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graphicEl>
                                              <a:dgm id="{185E0E39-F275-4D9B-99F0-082AB908BB89}"/>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18101F22-9D1B-4207-92DC-471BFA797DE3}"/>
                                            </p:graphic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graphicEl>
                                              <a:dgm id="{ECCCCFD6-4148-42FE-9392-0A007BCF5A3C}"/>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graphicEl>
                                              <a:dgm id="{15975A7F-B115-4096-8A52-4056D8A93143}"/>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graphicEl>
                                              <a:dgm id="{44E69C4D-B88A-4E4D-B0A0-A12679A18A18}"/>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graphicEl>
                                              <a:dgm id="{64E978A0-6FFA-4183-BFD6-B1D24834899B}"/>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67D19AD6-06E4-4670-AA94-3FD00F62F8F3}"/>
              </a:ext>
            </a:extLst>
          </p:cNvPr>
          <p:cNvGraphicFramePr>
            <a:graphicFrameLocks noGrp="1"/>
          </p:cNvGraphicFramePr>
          <p:nvPr>
            <p:ph idx="1"/>
            <p:extLst>
              <p:ext uri="{D42A27DB-BD31-4B8C-83A1-F6EECF244321}">
                <p14:modId xmlns:p14="http://schemas.microsoft.com/office/powerpoint/2010/main" val="618484735"/>
              </p:ext>
            </p:extLst>
          </p:nvPr>
        </p:nvGraphicFramePr>
        <p:xfrm>
          <a:off x="188913" y="987425"/>
          <a:ext cx="6480175" cy="3575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F9B2AFC2-D7FB-4461-AD41-5DBCC8A19722}"/>
              </a:ext>
            </a:extLst>
          </p:cNvPr>
          <p:cNvSpPr>
            <a:spLocks noGrp="1"/>
          </p:cNvSpPr>
          <p:nvPr>
            <p:ph type="title"/>
          </p:nvPr>
        </p:nvSpPr>
        <p:spPr/>
        <p:txBody>
          <a:bodyPr/>
          <a:lstStyle/>
          <a:p>
            <a:r>
              <a:rPr lang="en-AU" dirty="0"/>
              <a:t>Why “causal” inference?</a:t>
            </a:r>
          </a:p>
        </p:txBody>
      </p:sp>
      <p:sp>
        <p:nvSpPr>
          <p:cNvPr id="5" name="Rectangle: Rounded Corners 4">
            <a:extLst>
              <a:ext uri="{FF2B5EF4-FFF2-40B4-BE49-F238E27FC236}">
                <a16:creationId xmlns:a16="http://schemas.microsoft.com/office/drawing/2014/main" id="{0187D458-4662-4B6C-ABFF-3AE2FC7EE3C3}"/>
              </a:ext>
            </a:extLst>
          </p:cNvPr>
          <p:cNvSpPr/>
          <p:nvPr/>
        </p:nvSpPr>
        <p:spPr>
          <a:xfrm>
            <a:off x="332656" y="3985690"/>
            <a:ext cx="4968552" cy="9144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AU" dirty="0"/>
              <a:t>Estimate impact of policy change</a:t>
            </a:r>
            <a:endParaRPr lang="en-AU" sz="1400" dirty="0"/>
          </a:p>
        </p:txBody>
      </p:sp>
    </p:spTree>
    <p:extLst>
      <p:ext uri="{BB962C8B-B14F-4D97-AF65-F5344CB8AC3E}">
        <p14:creationId xmlns:p14="http://schemas.microsoft.com/office/powerpoint/2010/main" val="2875029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6721EA5B-946F-487C-9F90-E9FDF3161BA0}"/>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graphicEl>
                                              <a:dgm id="{830F0756-D9D2-48CE-B562-9F1E1FDC25D4}"/>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graphicEl>
                                              <a:dgm id="{F032E153-E1C6-4084-93ED-32735128FF7B}"/>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graphicEl>
                                              <a:dgm id="{53431F8A-82FD-4F1F-8E06-6BF94E678D84}"/>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0F34FBA2-30DA-4706-A70F-10B8B42E60FD}"/>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graphicEl>
                                              <a:dgm id="{BE273CF9-2C4E-4907-A6C3-9368F2B51D30}"/>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645C6C7-FDCD-4E68-8189-FFB7A2F1F34B}"/>
              </a:ext>
            </a:extLst>
          </p:cNvPr>
          <p:cNvSpPr>
            <a:spLocks noGrp="1"/>
          </p:cNvSpPr>
          <p:nvPr>
            <p:ph idx="1"/>
          </p:nvPr>
        </p:nvSpPr>
        <p:spPr/>
        <p:txBody>
          <a:bodyPr/>
          <a:lstStyle/>
          <a:p>
            <a:r>
              <a:rPr lang="en-AU" dirty="0"/>
              <a:t>Three types of questions (Hernan et al 2019) </a:t>
            </a:r>
          </a:p>
          <a:p>
            <a:pPr lvl="1"/>
            <a:r>
              <a:rPr lang="en-AU" dirty="0">
                <a:solidFill>
                  <a:srgbClr val="00A9CE"/>
                </a:solidFill>
              </a:rPr>
              <a:t>Descriptive</a:t>
            </a:r>
            <a:r>
              <a:rPr lang="en-AU" dirty="0"/>
              <a:t>: describing relationship between A and Y.</a:t>
            </a:r>
          </a:p>
          <a:p>
            <a:pPr lvl="1"/>
            <a:r>
              <a:rPr lang="en-AU" dirty="0">
                <a:solidFill>
                  <a:srgbClr val="00A9CE"/>
                </a:solidFill>
              </a:rPr>
              <a:t>Predictive</a:t>
            </a:r>
            <a:r>
              <a:rPr lang="en-AU" dirty="0"/>
              <a:t>: using A to predict Y.</a:t>
            </a:r>
          </a:p>
          <a:p>
            <a:pPr lvl="1"/>
            <a:r>
              <a:rPr lang="en-AU" dirty="0">
                <a:solidFill>
                  <a:srgbClr val="00A9CE"/>
                </a:solidFill>
              </a:rPr>
              <a:t>Causal</a:t>
            </a:r>
            <a:r>
              <a:rPr lang="en-AU" dirty="0"/>
              <a:t>: changing A to have an effect on Y.</a:t>
            </a:r>
          </a:p>
          <a:p>
            <a:pPr lvl="1"/>
            <a:endParaRPr lang="en-AU" dirty="0"/>
          </a:p>
          <a:p>
            <a:r>
              <a:rPr lang="en-AU" dirty="0"/>
              <a:t>Examples:</a:t>
            </a:r>
          </a:p>
          <a:p>
            <a:pPr lvl="1"/>
            <a:r>
              <a:rPr lang="en-AU" dirty="0"/>
              <a:t>Is there an </a:t>
            </a:r>
            <a:r>
              <a:rPr lang="en-AU" b="1" dirty="0"/>
              <a:t>association</a:t>
            </a:r>
            <a:r>
              <a:rPr lang="en-AU" dirty="0"/>
              <a:t> between Indigenous status and school completion? </a:t>
            </a:r>
          </a:p>
          <a:p>
            <a:pPr lvl="1"/>
            <a:r>
              <a:rPr lang="en-AU" dirty="0"/>
              <a:t>Is maternal mental health a </a:t>
            </a:r>
            <a:r>
              <a:rPr lang="en-AU" b="1" dirty="0"/>
              <a:t>predictor</a:t>
            </a:r>
            <a:r>
              <a:rPr lang="en-AU" dirty="0"/>
              <a:t> of child vulnerability?</a:t>
            </a:r>
            <a:br>
              <a:rPr lang="en-AU" dirty="0"/>
            </a:br>
            <a:r>
              <a:rPr lang="en-AU" dirty="0">
                <a:solidFill>
                  <a:srgbClr val="00A9CE"/>
                </a:solidFill>
              </a:rPr>
              <a:t> </a:t>
            </a:r>
          </a:p>
          <a:p>
            <a:pPr lvl="1"/>
            <a:r>
              <a:rPr lang="en-AU" dirty="0"/>
              <a:t>Does child care attendance have a positive </a:t>
            </a:r>
            <a:r>
              <a:rPr lang="en-AU" b="1" dirty="0"/>
              <a:t>effect</a:t>
            </a:r>
            <a:r>
              <a:rPr lang="en-AU" dirty="0"/>
              <a:t> on a child’s cognitive ability?</a:t>
            </a:r>
            <a:r>
              <a:rPr lang="en-AU" dirty="0">
                <a:solidFill>
                  <a:srgbClr val="00A9CE"/>
                </a:solidFill>
              </a:rPr>
              <a:t>  </a:t>
            </a:r>
          </a:p>
        </p:txBody>
      </p:sp>
      <p:sp>
        <p:nvSpPr>
          <p:cNvPr id="3" name="Title 2">
            <a:extLst>
              <a:ext uri="{FF2B5EF4-FFF2-40B4-BE49-F238E27FC236}">
                <a16:creationId xmlns:a16="http://schemas.microsoft.com/office/drawing/2014/main" id="{077E141F-9654-40CC-8392-477822F59F16}"/>
              </a:ext>
            </a:extLst>
          </p:cNvPr>
          <p:cNvSpPr>
            <a:spLocks noGrp="1"/>
          </p:cNvSpPr>
          <p:nvPr>
            <p:ph type="title"/>
          </p:nvPr>
        </p:nvSpPr>
        <p:spPr/>
        <p:txBody>
          <a:bodyPr/>
          <a:lstStyle/>
          <a:p>
            <a:r>
              <a:rPr lang="en-AU" dirty="0"/>
              <a:t>What is a causal question?</a:t>
            </a:r>
          </a:p>
        </p:txBody>
      </p:sp>
    </p:spTree>
    <p:extLst>
      <p:ext uri="{BB962C8B-B14F-4D97-AF65-F5344CB8AC3E}">
        <p14:creationId xmlns:p14="http://schemas.microsoft.com/office/powerpoint/2010/main" val="3751973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645C6C7-FDCD-4E68-8189-FFB7A2F1F34B}"/>
              </a:ext>
            </a:extLst>
          </p:cNvPr>
          <p:cNvSpPr>
            <a:spLocks noGrp="1"/>
          </p:cNvSpPr>
          <p:nvPr>
            <p:ph idx="1"/>
          </p:nvPr>
        </p:nvSpPr>
        <p:spPr/>
        <p:txBody>
          <a:bodyPr>
            <a:normAutofit/>
          </a:bodyPr>
          <a:lstStyle/>
          <a:p>
            <a:r>
              <a:rPr lang="en-AU" dirty="0"/>
              <a:t>Three types of questions (Hernan et al 2019) </a:t>
            </a:r>
          </a:p>
          <a:p>
            <a:pPr lvl="1"/>
            <a:r>
              <a:rPr lang="en-AU" dirty="0">
                <a:solidFill>
                  <a:srgbClr val="00A9CE"/>
                </a:solidFill>
              </a:rPr>
              <a:t>Descriptive</a:t>
            </a:r>
            <a:r>
              <a:rPr lang="en-AU" dirty="0"/>
              <a:t>: describing relationship between A and Y.</a:t>
            </a:r>
          </a:p>
          <a:p>
            <a:pPr lvl="1"/>
            <a:r>
              <a:rPr lang="en-AU" dirty="0">
                <a:solidFill>
                  <a:srgbClr val="00A9CE"/>
                </a:solidFill>
              </a:rPr>
              <a:t>Predictive</a:t>
            </a:r>
            <a:r>
              <a:rPr lang="en-AU" dirty="0"/>
              <a:t>: using A to predict Y.</a:t>
            </a:r>
          </a:p>
          <a:p>
            <a:pPr lvl="1"/>
            <a:r>
              <a:rPr lang="en-AU" dirty="0">
                <a:solidFill>
                  <a:srgbClr val="00A9CE"/>
                </a:solidFill>
              </a:rPr>
              <a:t>Causal</a:t>
            </a:r>
            <a:r>
              <a:rPr lang="en-AU" dirty="0"/>
              <a:t>: changing A to have an effect on Y.</a:t>
            </a:r>
          </a:p>
          <a:p>
            <a:pPr lvl="1"/>
            <a:endParaRPr lang="en-AU" dirty="0"/>
          </a:p>
          <a:p>
            <a:r>
              <a:rPr lang="en-AU" dirty="0"/>
              <a:t>Examples:</a:t>
            </a:r>
          </a:p>
          <a:p>
            <a:pPr lvl="1"/>
            <a:r>
              <a:rPr lang="en-AU" dirty="0"/>
              <a:t>Is there an association between Indigenous status and school completion? </a:t>
            </a:r>
            <a:r>
              <a:rPr lang="en-AU" dirty="0">
                <a:solidFill>
                  <a:srgbClr val="00A9CE"/>
                </a:solidFill>
              </a:rPr>
              <a:t>Descriptive, predictive.</a:t>
            </a:r>
          </a:p>
          <a:p>
            <a:pPr lvl="1"/>
            <a:r>
              <a:rPr lang="en-AU" dirty="0"/>
              <a:t>Is maternal mental health a predictor of child vulnerability?</a:t>
            </a:r>
            <a:br>
              <a:rPr lang="en-AU" dirty="0"/>
            </a:br>
            <a:r>
              <a:rPr lang="en-AU" dirty="0">
                <a:solidFill>
                  <a:srgbClr val="00A9CE"/>
                </a:solidFill>
              </a:rPr>
              <a:t>Descriptive, predictive, causal.</a:t>
            </a:r>
          </a:p>
          <a:p>
            <a:pPr lvl="1"/>
            <a:r>
              <a:rPr lang="en-AU" dirty="0"/>
              <a:t>Does child care attendance have a positive effect on a child’s cognitive ability?</a:t>
            </a:r>
            <a:r>
              <a:rPr lang="en-AU" dirty="0">
                <a:solidFill>
                  <a:srgbClr val="00A9CE"/>
                </a:solidFill>
              </a:rPr>
              <a:t> Descriptive, predictive, causal.</a:t>
            </a:r>
          </a:p>
        </p:txBody>
      </p:sp>
      <p:sp>
        <p:nvSpPr>
          <p:cNvPr id="3" name="Title 2">
            <a:extLst>
              <a:ext uri="{FF2B5EF4-FFF2-40B4-BE49-F238E27FC236}">
                <a16:creationId xmlns:a16="http://schemas.microsoft.com/office/drawing/2014/main" id="{077E141F-9654-40CC-8392-477822F59F16}"/>
              </a:ext>
            </a:extLst>
          </p:cNvPr>
          <p:cNvSpPr>
            <a:spLocks noGrp="1"/>
          </p:cNvSpPr>
          <p:nvPr>
            <p:ph type="title"/>
          </p:nvPr>
        </p:nvSpPr>
        <p:spPr/>
        <p:txBody>
          <a:bodyPr/>
          <a:lstStyle/>
          <a:p>
            <a:r>
              <a:rPr lang="en-AU" dirty="0"/>
              <a:t>What is a causal question?</a:t>
            </a:r>
          </a:p>
        </p:txBody>
      </p:sp>
      <p:sp>
        <p:nvSpPr>
          <p:cNvPr id="4" name="Rectangle: Rounded Corners 3">
            <a:extLst>
              <a:ext uri="{FF2B5EF4-FFF2-40B4-BE49-F238E27FC236}">
                <a16:creationId xmlns:a16="http://schemas.microsoft.com/office/drawing/2014/main" id="{4EC5F8A4-CB14-42F9-8794-22BD91535428}"/>
              </a:ext>
            </a:extLst>
          </p:cNvPr>
          <p:cNvSpPr/>
          <p:nvPr/>
        </p:nvSpPr>
        <p:spPr>
          <a:xfrm>
            <a:off x="332656" y="4561859"/>
            <a:ext cx="4104456" cy="33823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AU" dirty="0"/>
              <a:t>Is my intervention well-defined?</a:t>
            </a:r>
            <a:endParaRPr lang="en-AU" sz="1400" dirty="0"/>
          </a:p>
        </p:txBody>
      </p:sp>
    </p:spTree>
    <p:extLst>
      <p:ext uri="{BB962C8B-B14F-4D97-AF65-F5344CB8AC3E}">
        <p14:creationId xmlns:p14="http://schemas.microsoft.com/office/powerpoint/2010/main" val="1389041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90222B-71F5-40D8-9E32-D4282BAC2C32}"/>
              </a:ext>
            </a:extLst>
          </p:cNvPr>
          <p:cNvSpPr>
            <a:spLocks noGrp="1"/>
          </p:cNvSpPr>
          <p:nvPr>
            <p:ph type="title"/>
          </p:nvPr>
        </p:nvSpPr>
        <p:spPr/>
        <p:txBody>
          <a:bodyPr/>
          <a:lstStyle/>
          <a:p>
            <a:r>
              <a:rPr lang="en-AU" dirty="0"/>
              <a:t>Average causal effect</a:t>
            </a:r>
          </a:p>
        </p:txBody>
      </p:sp>
      <p:sp>
        <p:nvSpPr>
          <p:cNvPr id="4" name="Rectangle: Rounded Corners 3">
            <a:extLst>
              <a:ext uri="{FF2B5EF4-FFF2-40B4-BE49-F238E27FC236}">
                <a16:creationId xmlns:a16="http://schemas.microsoft.com/office/drawing/2014/main" id="{D1FC1BF7-38A2-4F17-9280-650D7A54C1AE}"/>
              </a:ext>
            </a:extLst>
          </p:cNvPr>
          <p:cNvSpPr/>
          <p:nvPr/>
        </p:nvSpPr>
        <p:spPr>
          <a:xfrm>
            <a:off x="976264" y="1394112"/>
            <a:ext cx="1440160" cy="11776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Treated group</a:t>
            </a:r>
          </a:p>
        </p:txBody>
      </p:sp>
      <p:sp>
        <p:nvSpPr>
          <p:cNvPr id="7" name="Rectangle: Rounded Corners 6">
            <a:extLst>
              <a:ext uri="{FF2B5EF4-FFF2-40B4-BE49-F238E27FC236}">
                <a16:creationId xmlns:a16="http://schemas.microsoft.com/office/drawing/2014/main" id="{50D461B8-C76C-4022-9A9C-8E5A9DF79387}"/>
              </a:ext>
            </a:extLst>
          </p:cNvPr>
          <p:cNvSpPr/>
          <p:nvPr/>
        </p:nvSpPr>
        <p:spPr>
          <a:xfrm>
            <a:off x="4221088" y="1408598"/>
            <a:ext cx="1440160" cy="1177638"/>
          </a:xfrm>
          <a:prstGeom prst="roundRect">
            <a:avLst/>
          </a:prstGeom>
          <a:solidFill>
            <a:schemeClr val="accent6">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Untreated</a:t>
            </a:r>
          </a:p>
          <a:p>
            <a:pPr algn="ctr"/>
            <a:r>
              <a:rPr lang="en-AU" dirty="0"/>
              <a:t>group</a:t>
            </a:r>
          </a:p>
        </p:txBody>
      </p:sp>
      <p:sp>
        <p:nvSpPr>
          <p:cNvPr id="8" name="Arrow: Down 7">
            <a:extLst>
              <a:ext uri="{FF2B5EF4-FFF2-40B4-BE49-F238E27FC236}">
                <a16:creationId xmlns:a16="http://schemas.microsoft.com/office/drawing/2014/main" id="{DD0EC932-C116-4B9D-AF55-B3B82ED97F74}"/>
              </a:ext>
            </a:extLst>
          </p:cNvPr>
          <p:cNvSpPr/>
          <p:nvPr/>
        </p:nvSpPr>
        <p:spPr>
          <a:xfrm>
            <a:off x="1552328" y="2758314"/>
            <a:ext cx="28803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Rectangle: Rounded Corners 8">
            <a:extLst>
              <a:ext uri="{FF2B5EF4-FFF2-40B4-BE49-F238E27FC236}">
                <a16:creationId xmlns:a16="http://schemas.microsoft.com/office/drawing/2014/main" id="{AE791998-A2D3-403D-B9A9-5DEDA5926AF4}"/>
              </a:ext>
            </a:extLst>
          </p:cNvPr>
          <p:cNvSpPr/>
          <p:nvPr/>
        </p:nvSpPr>
        <p:spPr>
          <a:xfrm>
            <a:off x="976264" y="3661791"/>
            <a:ext cx="137261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Mean response</a:t>
            </a:r>
          </a:p>
        </p:txBody>
      </p:sp>
      <p:cxnSp>
        <p:nvCxnSpPr>
          <p:cNvPr id="16" name="Straight Arrow Connector 15">
            <a:extLst>
              <a:ext uri="{FF2B5EF4-FFF2-40B4-BE49-F238E27FC236}">
                <a16:creationId xmlns:a16="http://schemas.microsoft.com/office/drawing/2014/main" id="{BCB17230-F378-4663-BC99-3A940B223286}"/>
              </a:ext>
            </a:extLst>
          </p:cNvPr>
          <p:cNvCxnSpPr/>
          <p:nvPr/>
        </p:nvCxnSpPr>
        <p:spPr>
          <a:xfrm>
            <a:off x="2492896" y="4299942"/>
            <a:ext cx="1656184"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Arrow: Down 16">
            <a:extLst>
              <a:ext uri="{FF2B5EF4-FFF2-40B4-BE49-F238E27FC236}">
                <a16:creationId xmlns:a16="http://schemas.microsoft.com/office/drawing/2014/main" id="{8DF3B2B0-39C5-4CAC-ADE7-357250F1BF85}"/>
              </a:ext>
            </a:extLst>
          </p:cNvPr>
          <p:cNvSpPr/>
          <p:nvPr/>
        </p:nvSpPr>
        <p:spPr>
          <a:xfrm>
            <a:off x="4797152" y="2763973"/>
            <a:ext cx="288032" cy="720080"/>
          </a:xfrm>
          <a:prstGeom prst="downArrow">
            <a:avLst/>
          </a:prstGeom>
          <a:solidFill>
            <a:schemeClr val="accent6">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Rounded Corners 21">
            <a:extLst>
              <a:ext uri="{FF2B5EF4-FFF2-40B4-BE49-F238E27FC236}">
                <a16:creationId xmlns:a16="http://schemas.microsoft.com/office/drawing/2014/main" id="{40C21C4E-0E92-40BD-8194-6CB046322D19}"/>
              </a:ext>
            </a:extLst>
          </p:cNvPr>
          <p:cNvSpPr/>
          <p:nvPr/>
        </p:nvSpPr>
        <p:spPr>
          <a:xfrm>
            <a:off x="4254860" y="3661791"/>
            <a:ext cx="1372616" cy="914400"/>
          </a:xfrm>
          <a:prstGeom prst="roundRect">
            <a:avLst/>
          </a:prstGeom>
          <a:solidFill>
            <a:schemeClr val="accent6">
              <a:lumMod val="60000"/>
              <a:lumOff val="40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Mean response</a:t>
            </a:r>
          </a:p>
        </p:txBody>
      </p:sp>
      <p:sp>
        <p:nvSpPr>
          <p:cNvPr id="23" name="TextBox 22">
            <a:extLst>
              <a:ext uri="{FF2B5EF4-FFF2-40B4-BE49-F238E27FC236}">
                <a16:creationId xmlns:a16="http://schemas.microsoft.com/office/drawing/2014/main" id="{B639D4B4-1625-4218-AFB6-3351CDB6CBE6}"/>
              </a:ext>
            </a:extLst>
          </p:cNvPr>
          <p:cNvSpPr txBox="1"/>
          <p:nvPr/>
        </p:nvSpPr>
        <p:spPr>
          <a:xfrm>
            <a:off x="2801358" y="3867894"/>
            <a:ext cx="1039259" cy="369332"/>
          </a:xfrm>
          <a:prstGeom prst="rect">
            <a:avLst/>
          </a:prstGeom>
          <a:noFill/>
        </p:spPr>
        <p:txBody>
          <a:bodyPr wrap="none" rtlCol="0">
            <a:spAutoFit/>
          </a:bodyPr>
          <a:lstStyle/>
          <a:p>
            <a:r>
              <a:rPr lang="en-AU" dirty="0"/>
              <a:t>Compare</a:t>
            </a:r>
          </a:p>
        </p:txBody>
      </p:sp>
      <p:sp>
        <p:nvSpPr>
          <p:cNvPr id="24" name="TextBox 23">
            <a:extLst>
              <a:ext uri="{FF2B5EF4-FFF2-40B4-BE49-F238E27FC236}">
                <a16:creationId xmlns:a16="http://schemas.microsoft.com/office/drawing/2014/main" id="{B9E597EC-5A5C-463D-BCF9-2268B8276D0D}"/>
              </a:ext>
            </a:extLst>
          </p:cNvPr>
          <p:cNvSpPr txBox="1"/>
          <p:nvPr/>
        </p:nvSpPr>
        <p:spPr>
          <a:xfrm>
            <a:off x="2157305" y="808756"/>
            <a:ext cx="2543389" cy="369332"/>
          </a:xfrm>
          <a:prstGeom prst="rect">
            <a:avLst/>
          </a:prstGeom>
          <a:noFill/>
          <a:ln>
            <a:solidFill>
              <a:schemeClr val="accent5"/>
            </a:solidFill>
          </a:ln>
        </p:spPr>
        <p:txBody>
          <a:bodyPr wrap="none" rtlCol="0">
            <a:spAutoFit/>
          </a:bodyPr>
          <a:lstStyle/>
          <a:p>
            <a:r>
              <a:rPr lang="en-AU" dirty="0">
                <a:solidFill>
                  <a:schemeClr val="accent5"/>
                </a:solidFill>
              </a:rPr>
              <a:t>Randomised Control Trial</a:t>
            </a:r>
          </a:p>
        </p:txBody>
      </p:sp>
    </p:spTree>
    <p:extLst>
      <p:ext uri="{BB962C8B-B14F-4D97-AF65-F5344CB8AC3E}">
        <p14:creationId xmlns:p14="http://schemas.microsoft.com/office/powerpoint/2010/main" val="1867043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9" grpId="0" animBg="1"/>
      <p:bldP spid="17" grpId="0" animBg="1"/>
      <p:bldP spid="22" grpId="0" animBg="1"/>
      <p:bldP spid="23" grpId="0"/>
      <p:bldP spid="2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DD46F52-EF11-4001-A323-9122A594A276}"/>
              </a:ext>
            </a:extLst>
          </p:cNvPr>
          <p:cNvSpPr>
            <a:spLocks noGrp="1"/>
          </p:cNvSpPr>
          <p:nvPr>
            <p:ph type="title"/>
          </p:nvPr>
        </p:nvSpPr>
        <p:spPr/>
        <p:txBody>
          <a:bodyPr>
            <a:normAutofit/>
          </a:bodyPr>
          <a:lstStyle/>
          <a:p>
            <a:r>
              <a:rPr lang="en-AU" dirty="0"/>
              <a:t>Causal Diagrams</a:t>
            </a:r>
          </a:p>
        </p:txBody>
      </p:sp>
      <p:sp>
        <p:nvSpPr>
          <p:cNvPr id="2" name="Rectangle: Rounded Corners 1">
            <a:extLst>
              <a:ext uri="{FF2B5EF4-FFF2-40B4-BE49-F238E27FC236}">
                <a16:creationId xmlns:a16="http://schemas.microsoft.com/office/drawing/2014/main" id="{5A320443-2B89-4C47-AB6F-9D6504329392}"/>
              </a:ext>
            </a:extLst>
          </p:cNvPr>
          <p:cNvSpPr/>
          <p:nvPr/>
        </p:nvSpPr>
        <p:spPr>
          <a:xfrm>
            <a:off x="188640" y="4348608"/>
            <a:ext cx="5333712" cy="6393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A → Y: A has an average causal effect on Y</a:t>
            </a:r>
          </a:p>
        </p:txBody>
      </p:sp>
      <p:pic>
        <p:nvPicPr>
          <p:cNvPr id="8" name="Content Placeholder 7" descr="Diagram&#10;&#10;Description automatically generated">
            <a:extLst>
              <a:ext uri="{FF2B5EF4-FFF2-40B4-BE49-F238E27FC236}">
                <a16:creationId xmlns:a16="http://schemas.microsoft.com/office/drawing/2014/main" id="{7D3D5E19-F1F6-4248-BD0E-9BA5217C3AD9}"/>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48680" y="769332"/>
            <a:ext cx="5333712" cy="3575050"/>
          </a:xfrm>
        </p:spPr>
      </p:pic>
      <p:pic>
        <p:nvPicPr>
          <p:cNvPr id="9" name="Picture 8">
            <a:extLst>
              <a:ext uri="{FF2B5EF4-FFF2-40B4-BE49-F238E27FC236}">
                <a16:creationId xmlns:a16="http://schemas.microsoft.com/office/drawing/2014/main" id="{1B53913C-EA06-4F76-B6D9-B4BDFBB2CC42}"/>
              </a:ext>
            </a:extLst>
          </p:cNvPr>
          <p:cNvPicPr>
            <a:picLocks noChangeAspect="1"/>
          </p:cNvPicPr>
          <p:nvPr/>
        </p:nvPicPr>
        <p:blipFill>
          <a:blip r:embed="rId4"/>
          <a:stretch>
            <a:fillRect/>
          </a:stretch>
        </p:blipFill>
        <p:spPr>
          <a:xfrm>
            <a:off x="553115" y="842096"/>
            <a:ext cx="5517232" cy="3429521"/>
          </a:xfrm>
          <a:prstGeom prst="rect">
            <a:avLst/>
          </a:prstGeom>
        </p:spPr>
      </p:pic>
    </p:spTree>
    <p:extLst>
      <p:ext uri="{BB962C8B-B14F-4D97-AF65-F5344CB8AC3E}">
        <p14:creationId xmlns:p14="http://schemas.microsoft.com/office/powerpoint/2010/main" val="3945965455"/>
      </p:ext>
    </p:extLst>
  </p:cSld>
  <p:clrMapOvr>
    <a:masterClrMapping/>
  </p:clrMapOvr>
</p:sld>
</file>

<file path=ppt/theme/theme1.xml><?xml version="1.0" encoding="utf-8"?>
<a:theme xmlns:a="http://schemas.openxmlformats.org/drawingml/2006/main" name="CSIRO horizontal">
  <a:themeElements>
    <a:clrScheme name="CSIRO">
      <a:dk1>
        <a:sysClr val="windowText" lastClr="000000"/>
      </a:dk1>
      <a:lt1>
        <a:srgbClr val="FFFFFF"/>
      </a:lt1>
      <a:dk2>
        <a:srgbClr val="000000"/>
      </a:dk2>
      <a:lt2>
        <a:srgbClr val="FFFFFF"/>
      </a:lt2>
      <a:accent1>
        <a:srgbClr val="00A9CE"/>
      </a:accent1>
      <a:accent2>
        <a:srgbClr val="001D34"/>
      </a:accent2>
      <a:accent3>
        <a:srgbClr val="757579"/>
      </a:accent3>
      <a:accent4>
        <a:srgbClr val="1E22AA"/>
      </a:accent4>
      <a:accent5>
        <a:srgbClr val="007377"/>
      </a:accent5>
      <a:accent6>
        <a:srgbClr val="6D2077"/>
      </a:accent6>
      <a:hlink>
        <a:srgbClr val="004B87"/>
      </a:hlink>
      <a:folHlink>
        <a:srgbClr val="007A53"/>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Point Standard.potx" id="{C09A433E-A28B-4360-9BD8-803A1C2BE65D}" vid="{2EDCD348-62D3-485B-929C-947B875EEED5}"/>
    </a:ext>
  </a:extLst>
</a:theme>
</file>

<file path=ppt/theme/theme2.xml><?xml version="1.0" encoding="utf-8"?>
<a:theme xmlns:a="http://schemas.openxmlformats.org/drawingml/2006/main" name="Data61 vertical">
  <a:themeElements>
    <a:clrScheme name="CSIRO">
      <a:dk1>
        <a:sysClr val="windowText" lastClr="000000"/>
      </a:dk1>
      <a:lt1>
        <a:srgbClr val="FFFFFF"/>
      </a:lt1>
      <a:dk2>
        <a:srgbClr val="000000"/>
      </a:dk2>
      <a:lt2>
        <a:srgbClr val="FFFFFF"/>
      </a:lt2>
      <a:accent1>
        <a:srgbClr val="00A9CE"/>
      </a:accent1>
      <a:accent2>
        <a:srgbClr val="001D34"/>
      </a:accent2>
      <a:accent3>
        <a:srgbClr val="757579"/>
      </a:accent3>
      <a:accent4>
        <a:srgbClr val="1E22AA"/>
      </a:accent4>
      <a:accent5>
        <a:srgbClr val="007377"/>
      </a:accent5>
      <a:accent6>
        <a:srgbClr val="6D2077"/>
      </a:accent6>
      <a:hlink>
        <a:srgbClr val="004B87"/>
      </a:hlink>
      <a:folHlink>
        <a:srgbClr val="007A53"/>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Point Standard.potx" id="{C09A433E-A28B-4360-9BD8-803A1C2BE65D}" vid="{ED3C716A-7A69-4C25-92DC-E32353259ED8}"/>
    </a:ext>
  </a:extLst>
</a:theme>
</file>

<file path=ppt/theme/theme3.xml><?xml version="1.0" encoding="utf-8"?>
<a:theme xmlns:a="http://schemas.openxmlformats.org/drawingml/2006/main" name="Data61 horizontal">
  <a:themeElements>
    <a:clrScheme name="CSIRO">
      <a:dk1>
        <a:sysClr val="windowText" lastClr="000000"/>
      </a:dk1>
      <a:lt1>
        <a:srgbClr val="FFFFFF"/>
      </a:lt1>
      <a:dk2>
        <a:srgbClr val="000000"/>
      </a:dk2>
      <a:lt2>
        <a:srgbClr val="FFFFFF"/>
      </a:lt2>
      <a:accent1>
        <a:srgbClr val="00A9CE"/>
      </a:accent1>
      <a:accent2>
        <a:srgbClr val="001D34"/>
      </a:accent2>
      <a:accent3>
        <a:srgbClr val="757579"/>
      </a:accent3>
      <a:accent4>
        <a:srgbClr val="1E22AA"/>
      </a:accent4>
      <a:accent5>
        <a:srgbClr val="007377"/>
      </a:accent5>
      <a:accent6>
        <a:srgbClr val="6D2077"/>
      </a:accent6>
      <a:hlink>
        <a:srgbClr val="004B87"/>
      </a:hlink>
      <a:folHlink>
        <a:srgbClr val="007A53"/>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Point Standard.potx" id="{C09A433E-A28B-4360-9BD8-803A1C2BE65D}" vid="{B73D8699-A979-4947-9713-2AB846B1A260}"/>
    </a:ext>
  </a:extLst>
</a:theme>
</file>

<file path=ppt/theme/theme4.xml><?xml version="1.0" encoding="utf-8"?>
<a:theme xmlns:a="http://schemas.openxmlformats.org/drawingml/2006/main" name="US Lockup vertical">
  <a:themeElements>
    <a:clrScheme name="CSIRO">
      <a:dk1>
        <a:sysClr val="windowText" lastClr="000000"/>
      </a:dk1>
      <a:lt1>
        <a:srgbClr val="FFFFFF"/>
      </a:lt1>
      <a:dk2>
        <a:srgbClr val="000000"/>
      </a:dk2>
      <a:lt2>
        <a:srgbClr val="FFFFFF"/>
      </a:lt2>
      <a:accent1>
        <a:srgbClr val="00A9CE"/>
      </a:accent1>
      <a:accent2>
        <a:srgbClr val="001D34"/>
      </a:accent2>
      <a:accent3>
        <a:srgbClr val="757579"/>
      </a:accent3>
      <a:accent4>
        <a:srgbClr val="1E22AA"/>
      </a:accent4>
      <a:accent5>
        <a:srgbClr val="007377"/>
      </a:accent5>
      <a:accent6>
        <a:srgbClr val="6D2077"/>
      </a:accent6>
      <a:hlink>
        <a:srgbClr val="004B87"/>
      </a:hlink>
      <a:folHlink>
        <a:srgbClr val="007A53"/>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Point Standard.potx" id="{C09A433E-A28B-4360-9BD8-803A1C2BE65D}" vid="{3140DB8F-7337-4BA5-AF2F-7064ED4F7224}"/>
    </a:ext>
  </a:extLst>
</a:theme>
</file>

<file path=ppt/theme/theme5.xml><?xml version="1.0" encoding="utf-8"?>
<a:theme xmlns:a="http://schemas.openxmlformats.org/drawingml/2006/main" name="US Lockup horizontal">
  <a:themeElements>
    <a:clrScheme name="CSIRO">
      <a:dk1>
        <a:sysClr val="windowText" lastClr="000000"/>
      </a:dk1>
      <a:lt1>
        <a:srgbClr val="FFFFFF"/>
      </a:lt1>
      <a:dk2>
        <a:srgbClr val="000000"/>
      </a:dk2>
      <a:lt2>
        <a:srgbClr val="FFFFFF"/>
      </a:lt2>
      <a:accent1>
        <a:srgbClr val="00A9CE"/>
      </a:accent1>
      <a:accent2>
        <a:srgbClr val="001D34"/>
      </a:accent2>
      <a:accent3>
        <a:srgbClr val="757579"/>
      </a:accent3>
      <a:accent4>
        <a:srgbClr val="1E22AA"/>
      </a:accent4>
      <a:accent5>
        <a:srgbClr val="007377"/>
      </a:accent5>
      <a:accent6>
        <a:srgbClr val="6D2077"/>
      </a:accent6>
      <a:hlink>
        <a:srgbClr val="004B87"/>
      </a:hlink>
      <a:folHlink>
        <a:srgbClr val="007A53"/>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Point Standard.potx" id="{C09A433E-A28B-4360-9BD8-803A1C2BE65D}" vid="{2347AA7A-89E0-4C2E-9A3C-C17B47A3A4D9}"/>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2920</TotalTime>
  <Words>1038</Words>
  <Application>Microsoft Office PowerPoint</Application>
  <PresentationFormat>Custom</PresentationFormat>
  <Paragraphs>121</Paragraphs>
  <Slides>12</Slides>
  <Notes>10</Notes>
  <HiddenSlides>0</HiddenSlides>
  <MMClips>0</MMClips>
  <ScaleCrop>false</ScaleCrop>
  <HeadingPairs>
    <vt:vector size="6" baseType="variant">
      <vt:variant>
        <vt:lpstr>Fonts Used</vt:lpstr>
      </vt:variant>
      <vt:variant>
        <vt:i4>2</vt:i4>
      </vt:variant>
      <vt:variant>
        <vt:lpstr>Theme</vt:lpstr>
      </vt:variant>
      <vt:variant>
        <vt:i4>5</vt:i4>
      </vt:variant>
      <vt:variant>
        <vt:lpstr>Slide Titles</vt:lpstr>
      </vt:variant>
      <vt:variant>
        <vt:i4>12</vt:i4>
      </vt:variant>
    </vt:vector>
  </HeadingPairs>
  <TitlesOfParts>
    <vt:vector size="19" baseType="lpstr">
      <vt:lpstr>Arial</vt:lpstr>
      <vt:lpstr>Calibri</vt:lpstr>
      <vt:lpstr>CSIRO horizontal</vt:lpstr>
      <vt:lpstr>Data61 vertical</vt:lpstr>
      <vt:lpstr>Data61 horizontal</vt:lpstr>
      <vt:lpstr>US Lockup vertical</vt:lpstr>
      <vt:lpstr>US Lockup horizontal</vt:lpstr>
      <vt:lpstr>Understanding the role of causal inference from observational datasets in developing government policy</vt:lpstr>
      <vt:lpstr>Why is it important to improve policy in education?</vt:lpstr>
      <vt:lpstr>Data analysis</vt:lpstr>
      <vt:lpstr>Challenges</vt:lpstr>
      <vt:lpstr>Why “causal” inference?</vt:lpstr>
      <vt:lpstr>What is a causal question?</vt:lpstr>
      <vt:lpstr>What is a causal question?</vt:lpstr>
      <vt:lpstr>Average causal effect</vt:lpstr>
      <vt:lpstr>Causal Diagrams</vt:lpstr>
      <vt:lpstr>Benefits and challenges</vt:lpstr>
      <vt:lpstr>The role of causal inference in policy making</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the role of causal inference from observational datasets in developing government policy</dc:title>
  <dc:creator>Tartaglia, Elena (Data61, Docklands GS)</dc:creator>
  <cp:lastModifiedBy>Tartaglia, Elena (Data61, Clayton)</cp:lastModifiedBy>
  <cp:revision>32</cp:revision>
  <dcterms:created xsi:type="dcterms:W3CDTF">2020-11-11T03:06:49Z</dcterms:created>
  <dcterms:modified xsi:type="dcterms:W3CDTF">2022-06-30T04:38:24Z</dcterms:modified>
</cp:coreProperties>
</file>