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2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3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notesSlides/notesSlide4.xml" ContentType="application/vnd.openxmlformats-officedocument.presentationml.notesSlide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notesSlides/notesSlide9.xml" ContentType="application/vnd.openxmlformats-officedocument.presentationml.notesSlide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48" r:id="rId4"/>
  </p:sldMasterIdLst>
  <p:notesMasterIdLst>
    <p:notesMasterId r:id="rId26"/>
  </p:notesMasterIdLst>
  <p:sldIdLst>
    <p:sldId id="345" r:id="rId5"/>
    <p:sldId id="378" r:id="rId6"/>
    <p:sldId id="364" r:id="rId7"/>
    <p:sldId id="347" r:id="rId8"/>
    <p:sldId id="379" r:id="rId9"/>
    <p:sldId id="281" r:id="rId10"/>
    <p:sldId id="380" r:id="rId11"/>
    <p:sldId id="381" r:id="rId12"/>
    <p:sldId id="349" r:id="rId13"/>
    <p:sldId id="382" r:id="rId14"/>
    <p:sldId id="285" r:id="rId15"/>
    <p:sldId id="286" r:id="rId16"/>
    <p:sldId id="283" r:id="rId17"/>
    <p:sldId id="287" r:id="rId18"/>
    <p:sldId id="284" r:id="rId19"/>
    <p:sldId id="383" r:id="rId20"/>
    <p:sldId id="365" r:id="rId21"/>
    <p:sldId id="366" r:id="rId22"/>
    <p:sldId id="346" r:id="rId23"/>
    <p:sldId id="367" r:id="rId24"/>
    <p:sldId id="348" r:id="rId25"/>
  </p:sldIdLst>
  <p:sldSz cx="9144000" cy="5143500" type="screen16x9"/>
  <p:notesSz cx="6797675" cy="992663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49">
          <p15:clr>
            <a:srgbClr val="A4A3A4"/>
          </p15:clr>
        </p15:guide>
        <p15:guide id="2" orient="horz" pos="2618">
          <p15:clr>
            <a:srgbClr val="A4A3A4"/>
          </p15:clr>
        </p15:guide>
        <p15:guide id="3" orient="horz" pos="1756">
          <p15:clr>
            <a:srgbClr val="A4A3A4"/>
          </p15:clr>
        </p15:guide>
        <p15:guide id="4" orient="horz" pos="1711">
          <p15:clr>
            <a:srgbClr val="A4A3A4"/>
          </p15:clr>
        </p15:guide>
        <p15:guide id="5" orient="horz" pos="123">
          <p15:clr>
            <a:srgbClr val="A4A3A4"/>
          </p15:clr>
        </p15:guide>
        <p15:guide id="6" orient="horz" pos="3117">
          <p15:clr>
            <a:srgbClr val="A4A3A4"/>
          </p15:clr>
        </p15:guide>
        <p15:guide id="7" orient="horz" pos="3026">
          <p15:clr>
            <a:srgbClr val="A4A3A4"/>
          </p15:clr>
        </p15:guide>
        <p15:guide id="8" orient="horz" pos="2845">
          <p15:clr>
            <a:srgbClr val="A4A3A4"/>
          </p15:clr>
        </p15:guide>
        <p15:guide id="9" pos="249">
          <p15:clr>
            <a:srgbClr val="A4A3A4"/>
          </p15:clr>
        </p15:guide>
        <p15:guide id="10" pos="2857">
          <p15:clr>
            <a:srgbClr val="A4A3A4"/>
          </p15:clr>
        </p15:guide>
        <p15:guide id="11" pos="2903">
          <p15:clr>
            <a:srgbClr val="A4A3A4"/>
          </p15:clr>
        </p15:guide>
        <p15:guide id="12" pos="3787">
          <p15:clr>
            <a:srgbClr val="A4A3A4"/>
          </p15:clr>
        </p15:guide>
        <p15:guide id="13" pos="3742">
          <p15:clr>
            <a:srgbClr val="A4A3A4"/>
          </p15:clr>
        </p15:guide>
        <p15:guide id="14" pos="2018">
          <p15:clr>
            <a:srgbClr val="A4A3A4"/>
          </p15:clr>
        </p15:guide>
        <p15:guide id="15" pos="1973">
          <p15:clr>
            <a:srgbClr val="A4A3A4"/>
          </p15:clr>
        </p15:guide>
        <p15:guide id="16" pos="5511">
          <p15:clr>
            <a:srgbClr val="A4A3A4"/>
          </p15:clr>
        </p15:guide>
        <p15:guide id="17" pos="113">
          <p15:clr>
            <a:srgbClr val="A4A3A4"/>
          </p15:clr>
        </p15:guide>
        <p15:guide id="18" pos="5647">
          <p15:clr>
            <a:srgbClr val="A4A3A4"/>
          </p15:clr>
        </p15:guide>
        <p15:guide id="19" pos="546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747474"/>
    <a:srgbClr val="A6A6A6"/>
    <a:srgbClr val="B2B2B2"/>
    <a:srgbClr val="EAEAEA"/>
    <a:srgbClr val="FFFDFD"/>
    <a:srgbClr val="FFFDFE"/>
    <a:srgbClr val="FFFEFE"/>
    <a:srgbClr val="FFFE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9E36659-57DF-4C05-8AF7-4E1E4D6F0A32}" v="6" dt="2021-04-14T11:03:58.04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0" autoAdjust="0"/>
    <p:restoredTop sz="73333" autoAdjust="0"/>
  </p:normalViewPr>
  <p:slideViewPr>
    <p:cSldViewPr snapToObjects="1" showGuides="1">
      <p:cViewPr varScale="1">
        <p:scale>
          <a:sx n="83" d="100"/>
          <a:sy n="83" d="100"/>
        </p:scale>
        <p:origin x="1272" y="62"/>
      </p:cViewPr>
      <p:guideLst>
        <p:guide orient="horz" pos="849"/>
        <p:guide orient="horz" pos="2618"/>
        <p:guide orient="horz" pos="1756"/>
        <p:guide orient="horz" pos="1711"/>
        <p:guide orient="horz" pos="123"/>
        <p:guide orient="horz" pos="3117"/>
        <p:guide orient="horz" pos="3026"/>
        <p:guide orient="horz" pos="2845"/>
        <p:guide pos="249"/>
        <p:guide pos="2857"/>
        <p:guide pos="2903"/>
        <p:guide pos="3787"/>
        <p:guide pos="3742"/>
        <p:guide pos="2018"/>
        <p:guide pos="1973"/>
        <p:guide pos="5511"/>
        <p:guide pos="113"/>
        <p:guide pos="5647"/>
        <p:guide pos="546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chwalbe, Gesina" userId="f10b2128-5b74-496c-ab14-ab646d008762" providerId="ADAL" clId="{1AE160B7-53FB-4A2F-8D84-33430397D635}"/>
    <pc:docChg chg="undo custSel addSld delSld modSld sldOrd">
      <pc:chgData name="Schwalbe, Gesina" userId="f10b2128-5b74-496c-ab14-ab646d008762" providerId="ADAL" clId="{1AE160B7-53FB-4A2F-8D84-33430397D635}" dt="2021-03-13T14:22:11.815" v="6086" actId="20577"/>
      <pc:docMkLst>
        <pc:docMk/>
      </pc:docMkLst>
      <pc:sldChg chg="modSp add del modTransition">
        <pc:chgData name="Schwalbe, Gesina" userId="f10b2128-5b74-496c-ab14-ab646d008762" providerId="ADAL" clId="{1AE160B7-53FB-4A2F-8D84-33430397D635}" dt="2021-03-13T13:46:11.545" v="3786" actId="2696"/>
        <pc:sldMkLst>
          <pc:docMk/>
          <pc:sldMk cId="2119562435" sldId="277"/>
        </pc:sldMkLst>
        <pc:spChg chg="mod">
          <ac:chgData name="Schwalbe, Gesina" userId="f10b2128-5b74-496c-ab14-ab646d008762" providerId="ADAL" clId="{1AE160B7-53FB-4A2F-8D84-33430397D635}" dt="2021-03-13T13:46:08.729" v="3785"/>
          <ac:spMkLst>
            <pc:docMk/>
            <pc:sldMk cId="2119562435" sldId="277"/>
            <ac:spMk id="3" creationId="{E43B7DB6-5C2D-48BD-AC23-5E502A06376B}"/>
          </ac:spMkLst>
        </pc:spChg>
      </pc:sldChg>
      <pc:sldChg chg="addSp delSp modSp add ord modTransition delAnim modAnim modNotesTx">
        <pc:chgData name="Schwalbe, Gesina" userId="f10b2128-5b74-496c-ab14-ab646d008762" providerId="ADAL" clId="{1AE160B7-53FB-4A2F-8D84-33430397D635}" dt="2021-03-13T14:21:33.262" v="6055"/>
        <pc:sldMkLst>
          <pc:docMk/>
          <pc:sldMk cId="3069035596" sldId="281"/>
        </pc:sldMkLst>
        <pc:spChg chg="mod">
          <ac:chgData name="Schwalbe, Gesina" userId="f10b2128-5b74-496c-ab14-ab646d008762" providerId="ADAL" clId="{1AE160B7-53FB-4A2F-8D84-33430397D635}" dt="2021-03-13T11:50:01.010" v="1327" actId="113"/>
          <ac:spMkLst>
            <pc:docMk/>
            <pc:sldMk cId="3069035596" sldId="281"/>
            <ac:spMk id="2" creationId="{3C1924F9-0415-4692-8BBA-083A19C17EA2}"/>
          </ac:spMkLst>
        </pc:spChg>
        <pc:spChg chg="mod">
          <ac:chgData name="Schwalbe, Gesina" userId="f10b2128-5b74-496c-ab14-ab646d008762" providerId="ADAL" clId="{1AE160B7-53FB-4A2F-8D84-33430397D635}" dt="2021-03-13T14:13:16.664" v="5139" actId="255"/>
          <ac:spMkLst>
            <pc:docMk/>
            <pc:sldMk cId="3069035596" sldId="281"/>
            <ac:spMk id="3" creationId="{91729A62-DCE1-4B61-8823-80362C033801}"/>
          </ac:spMkLst>
        </pc:spChg>
        <pc:spChg chg="mod">
          <ac:chgData name="Schwalbe, Gesina" userId="f10b2128-5b74-496c-ab14-ab646d008762" providerId="ADAL" clId="{1AE160B7-53FB-4A2F-8D84-33430397D635}" dt="2021-03-13T09:21:09.408" v="320" actId="1035"/>
          <ac:spMkLst>
            <pc:docMk/>
            <pc:sldMk cId="3069035596" sldId="281"/>
            <ac:spMk id="8" creationId="{D788DE46-033D-4418-AF76-70D7C7125FF4}"/>
          </ac:spMkLst>
        </pc:spChg>
        <pc:spChg chg="mod">
          <ac:chgData name="Schwalbe, Gesina" userId="f10b2128-5b74-496c-ab14-ab646d008762" providerId="ADAL" clId="{1AE160B7-53FB-4A2F-8D84-33430397D635}" dt="2021-03-13T09:20:32.847" v="311" actId="208"/>
          <ac:spMkLst>
            <pc:docMk/>
            <pc:sldMk cId="3069035596" sldId="281"/>
            <ac:spMk id="10" creationId="{BD1DA57C-3358-4513-ABFD-642FCCBF67F7}"/>
          </ac:spMkLst>
        </pc:spChg>
        <pc:spChg chg="mod">
          <ac:chgData name="Schwalbe, Gesina" userId="f10b2128-5b74-496c-ab14-ab646d008762" providerId="ADAL" clId="{1AE160B7-53FB-4A2F-8D84-33430397D635}" dt="2021-03-13T09:21:09.408" v="320" actId="1035"/>
          <ac:spMkLst>
            <pc:docMk/>
            <pc:sldMk cId="3069035596" sldId="281"/>
            <ac:spMk id="12" creationId="{F9F831E7-E6D3-4C26-97E4-BDF38C149454}"/>
          </ac:spMkLst>
        </pc:spChg>
        <pc:spChg chg="del mod">
          <ac:chgData name="Schwalbe, Gesina" userId="f10b2128-5b74-496c-ab14-ab646d008762" providerId="ADAL" clId="{1AE160B7-53FB-4A2F-8D84-33430397D635}" dt="2021-03-13T09:15:21.737" v="226" actId="478"/>
          <ac:spMkLst>
            <pc:docMk/>
            <pc:sldMk cId="3069035596" sldId="281"/>
            <ac:spMk id="14" creationId="{36349F80-B893-4CB9-90E3-7C5845874CC1}"/>
          </ac:spMkLst>
        </pc:spChg>
        <pc:spChg chg="mod">
          <ac:chgData name="Schwalbe, Gesina" userId="f10b2128-5b74-496c-ab14-ab646d008762" providerId="ADAL" clId="{1AE160B7-53FB-4A2F-8D84-33430397D635}" dt="2021-03-13T09:21:53.500" v="325" actId="6549"/>
          <ac:spMkLst>
            <pc:docMk/>
            <pc:sldMk cId="3069035596" sldId="281"/>
            <ac:spMk id="15" creationId="{76F7CB96-7283-4E9E-8858-6F5D14D2B161}"/>
          </ac:spMkLst>
        </pc:spChg>
        <pc:spChg chg="del mod">
          <ac:chgData name="Schwalbe, Gesina" userId="f10b2128-5b74-496c-ab14-ab646d008762" providerId="ADAL" clId="{1AE160B7-53FB-4A2F-8D84-33430397D635}" dt="2021-03-13T09:16:02.496" v="243" actId="478"/>
          <ac:spMkLst>
            <pc:docMk/>
            <pc:sldMk cId="3069035596" sldId="281"/>
            <ac:spMk id="16" creationId="{7B49B6AE-9FAA-43B8-B735-41AFB5F15E67}"/>
          </ac:spMkLst>
        </pc:spChg>
        <pc:spChg chg="mod">
          <ac:chgData name="Schwalbe, Gesina" userId="f10b2128-5b74-496c-ab14-ab646d008762" providerId="ADAL" clId="{1AE160B7-53FB-4A2F-8D84-33430397D635}" dt="2021-03-13T13:30:21.028" v="3659" actId="255"/>
          <ac:spMkLst>
            <pc:docMk/>
            <pc:sldMk cId="3069035596" sldId="281"/>
            <ac:spMk id="17" creationId="{73850314-A034-4F51-9724-9DD4AF6CADB1}"/>
          </ac:spMkLst>
        </pc:spChg>
        <pc:grpChg chg="mod">
          <ac:chgData name="Schwalbe, Gesina" userId="f10b2128-5b74-496c-ab14-ab646d008762" providerId="ADAL" clId="{1AE160B7-53FB-4A2F-8D84-33430397D635}" dt="2021-03-13T09:21:09.408" v="320" actId="1035"/>
          <ac:grpSpMkLst>
            <pc:docMk/>
            <pc:sldMk cId="3069035596" sldId="281"/>
            <ac:grpSpMk id="4" creationId="{863C2686-1E14-48F1-B763-ED4A7FA8B098}"/>
          </ac:grpSpMkLst>
        </pc:grpChg>
        <pc:grpChg chg="mod">
          <ac:chgData name="Schwalbe, Gesina" userId="f10b2128-5b74-496c-ab14-ab646d008762" providerId="ADAL" clId="{1AE160B7-53FB-4A2F-8D84-33430397D635}" dt="2021-03-13T09:21:09.408" v="320" actId="1035"/>
          <ac:grpSpMkLst>
            <pc:docMk/>
            <pc:sldMk cId="3069035596" sldId="281"/>
            <ac:grpSpMk id="9" creationId="{6D651A93-702B-4BB3-ACB9-0F22D39DB969}"/>
          </ac:grpSpMkLst>
        </pc:grpChg>
        <pc:cxnChg chg="mod">
          <ac:chgData name="Schwalbe, Gesina" userId="f10b2128-5b74-496c-ab14-ab646d008762" providerId="ADAL" clId="{1AE160B7-53FB-4A2F-8D84-33430397D635}" dt="2021-03-13T14:12:39.031" v="5137" actId="14100"/>
          <ac:cxnSpMkLst>
            <pc:docMk/>
            <pc:sldMk cId="3069035596" sldId="281"/>
            <ac:cxnSpMk id="7" creationId="{FF3EE5F0-64FD-411C-B1E3-BD8F38804E8D}"/>
          </ac:cxnSpMkLst>
        </pc:cxnChg>
        <pc:cxnChg chg="mod">
          <ac:chgData name="Schwalbe, Gesina" userId="f10b2128-5b74-496c-ab14-ab646d008762" providerId="ADAL" clId="{1AE160B7-53FB-4A2F-8D84-33430397D635}" dt="2021-03-13T14:12:18.931" v="5136" actId="14100"/>
          <ac:cxnSpMkLst>
            <pc:docMk/>
            <pc:sldMk cId="3069035596" sldId="281"/>
            <ac:cxnSpMk id="11" creationId="{A2A9B50D-5515-4902-865D-729A5653F8B4}"/>
          </ac:cxnSpMkLst>
        </pc:cxnChg>
        <pc:cxnChg chg="mod">
          <ac:chgData name="Schwalbe, Gesina" userId="f10b2128-5b74-496c-ab14-ab646d008762" providerId="ADAL" clId="{1AE160B7-53FB-4A2F-8D84-33430397D635}" dt="2021-03-13T09:21:09.408" v="320" actId="1035"/>
          <ac:cxnSpMkLst>
            <pc:docMk/>
            <pc:sldMk cId="3069035596" sldId="281"/>
            <ac:cxnSpMk id="13" creationId="{610CDF50-8D67-42DF-97BB-144D5636F08B}"/>
          </ac:cxnSpMkLst>
        </pc:cxnChg>
        <pc:cxnChg chg="add del mod">
          <ac:chgData name="Schwalbe, Gesina" userId="f10b2128-5b74-496c-ab14-ab646d008762" providerId="ADAL" clId="{1AE160B7-53FB-4A2F-8D84-33430397D635}" dt="2021-03-13T13:08:04.990" v="3052" actId="478"/>
          <ac:cxnSpMkLst>
            <pc:docMk/>
            <pc:sldMk cId="3069035596" sldId="281"/>
            <ac:cxnSpMk id="32" creationId="{BCD5BC55-F310-46FF-8EE8-402C66BD9305}"/>
          </ac:cxnSpMkLst>
        </pc:cxnChg>
      </pc:sldChg>
      <pc:sldChg chg="delSp modSp add ord modTransition delAnim modAnim modNotesTx">
        <pc:chgData name="Schwalbe, Gesina" userId="f10b2128-5b74-496c-ab14-ab646d008762" providerId="ADAL" clId="{1AE160B7-53FB-4A2F-8D84-33430397D635}" dt="2021-03-13T14:21:33.278" v="6061"/>
        <pc:sldMkLst>
          <pc:docMk/>
          <pc:sldMk cId="2188252083" sldId="283"/>
        </pc:sldMkLst>
        <pc:spChg chg="mod">
          <ac:chgData name="Schwalbe, Gesina" userId="f10b2128-5b74-496c-ab14-ab646d008762" providerId="ADAL" clId="{1AE160B7-53FB-4A2F-8D84-33430397D635}" dt="2021-03-13T12:02:34.546" v="1532" actId="113"/>
          <ac:spMkLst>
            <pc:docMk/>
            <pc:sldMk cId="2188252083" sldId="283"/>
            <ac:spMk id="2" creationId="{4631124E-72A0-48A4-BC93-DE828A1AAB22}"/>
          </ac:spMkLst>
        </pc:spChg>
        <pc:spChg chg="mod">
          <ac:chgData name="Schwalbe, Gesina" userId="f10b2128-5b74-496c-ab14-ab646d008762" providerId="ADAL" clId="{1AE160B7-53FB-4A2F-8D84-33430397D635}" dt="2021-03-13T14:16:42.131" v="5193" actId="20577"/>
          <ac:spMkLst>
            <pc:docMk/>
            <pc:sldMk cId="2188252083" sldId="283"/>
            <ac:spMk id="3" creationId="{4001D801-E82B-4125-B03E-B893BEB1A140}"/>
          </ac:spMkLst>
        </pc:spChg>
        <pc:spChg chg="mod">
          <ac:chgData name="Schwalbe, Gesina" userId="f10b2128-5b74-496c-ab14-ab646d008762" providerId="ADAL" clId="{1AE160B7-53FB-4A2F-8D84-33430397D635}" dt="2021-03-13T13:42:01.323" v="3768" actId="1076"/>
          <ac:spMkLst>
            <pc:docMk/>
            <pc:sldMk cId="2188252083" sldId="283"/>
            <ac:spMk id="6" creationId="{FD5874BA-B9E0-4DFD-AAE6-13A871D27A8D}"/>
          </ac:spMkLst>
        </pc:spChg>
        <pc:spChg chg="mod">
          <ac:chgData name="Schwalbe, Gesina" userId="f10b2128-5b74-496c-ab14-ab646d008762" providerId="ADAL" clId="{1AE160B7-53FB-4A2F-8D84-33430397D635}" dt="2021-03-13T13:42:16.262" v="3770" actId="1076"/>
          <ac:spMkLst>
            <pc:docMk/>
            <pc:sldMk cId="2188252083" sldId="283"/>
            <ac:spMk id="20" creationId="{8E27EFD3-6EEE-43B3-B79B-763690C21A2A}"/>
          </ac:spMkLst>
        </pc:spChg>
        <pc:grpChg chg="mod">
          <ac:chgData name="Schwalbe, Gesina" userId="f10b2128-5b74-496c-ab14-ab646d008762" providerId="ADAL" clId="{1AE160B7-53FB-4A2F-8D84-33430397D635}" dt="2021-03-13T12:11:59.203" v="1718" actId="1076"/>
          <ac:grpSpMkLst>
            <pc:docMk/>
            <pc:sldMk cId="2188252083" sldId="283"/>
            <ac:grpSpMk id="7" creationId="{1386E80C-804F-4D13-848D-75D4D1F88E6E}"/>
          </ac:grpSpMkLst>
        </pc:grpChg>
        <pc:grpChg chg="mod">
          <ac:chgData name="Schwalbe, Gesina" userId="f10b2128-5b74-496c-ab14-ab646d008762" providerId="ADAL" clId="{1AE160B7-53FB-4A2F-8D84-33430397D635}" dt="2021-03-13T12:13:06.380" v="1766" actId="1076"/>
          <ac:grpSpMkLst>
            <pc:docMk/>
            <pc:sldMk cId="2188252083" sldId="283"/>
            <ac:grpSpMk id="21" creationId="{F472F15D-CE40-4CF0-87F8-96D238B628F0}"/>
          </ac:grpSpMkLst>
        </pc:grpChg>
        <pc:grpChg chg="del">
          <ac:chgData name="Schwalbe, Gesina" userId="f10b2128-5b74-496c-ab14-ab646d008762" providerId="ADAL" clId="{1AE160B7-53FB-4A2F-8D84-33430397D635}" dt="2021-03-13T12:01:10.303" v="1491" actId="478"/>
          <ac:grpSpMkLst>
            <pc:docMk/>
            <pc:sldMk cId="2188252083" sldId="283"/>
            <ac:grpSpMk id="33" creationId="{D1BE2489-DC6A-4BBE-9020-B7DE775DD601}"/>
          </ac:grpSpMkLst>
        </pc:grpChg>
        <pc:cxnChg chg="mod">
          <ac:chgData name="Schwalbe, Gesina" userId="f10b2128-5b74-496c-ab14-ab646d008762" providerId="ADAL" clId="{1AE160B7-53FB-4A2F-8D84-33430397D635}" dt="2021-03-13T12:01:10.303" v="1491" actId="478"/>
          <ac:cxnSpMkLst>
            <pc:docMk/>
            <pc:sldMk cId="2188252083" sldId="283"/>
            <ac:cxnSpMk id="24" creationId="{D6A522C2-5992-40D2-87DA-BA622073F27B}"/>
          </ac:cxnSpMkLst>
        </pc:cxnChg>
      </pc:sldChg>
      <pc:sldChg chg="addSp delSp modSp add ord modTransition modAnim modNotesTx">
        <pc:chgData name="Schwalbe, Gesina" userId="f10b2128-5b74-496c-ab14-ab646d008762" providerId="ADAL" clId="{1AE160B7-53FB-4A2F-8D84-33430397D635}" dt="2021-03-13T14:21:33.281" v="6063"/>
        <pc:sldMkLst>
          <pc:docMk/>
          <pc:sldMk cId="2956091180" sldId="284"/>
        </pc:sldMkLst>
        <pc:spChg chg="mod">
          <ac:chgData name="Schwalbe, Gesina" userId="f10b2128-5b74-496c-ab14-ab646d008762" providerId="ADAL" clId="{1AE160B7-53FB-4A2F-8D84-33430397D635}" dt="2021-03-13T13:22:56.176" v="3458" actId="113"/>
          <ac:spMkLst>
            <pc:docMk/>
            <pc:sldMk cId="2956091180" sldId="284"/>
            <ac:spMk id="2" creationId="{B946E528-D567-46C5-82E8-396A4D53B51E}"/>
          </ac:spMkLst>
        </pc:spChg>
        <pc:spChg chg="mod ord">
          <ac:chgData name="Schwalbe, Gesina" userId="f10b2128-5b74-496c-ab14-ab646d008762" providerId="ADAL" clId="{1AE160B7-53FB-4A2F-8D84-33430397D635}" dt="2021-03-13T14:19:32.515" v="5373" actId="114"/>
          <ac:spMkLst>
            <pc:docMk/>
            <pc:sldMk cId="2956091180" sldId="284"/>
            <ac:spMk id="3" creationId="{9175F422-E203-4B27-A2B7-6FAADB88EB51}"/>
          </ac:spMkLst>
        </pc:spChg>
        <pc:spChg chg="add del mod">
          <ac:chgData name="Schwalbe, Gesina" userId="f10b2128-5b74-496c-ab14-ab646d008762" providerId="ADAL" clId="{1AE160B7-53FB-4A2F-8D84-33430397D635}" dt="2021-03-13T12:30:20.448" v="2032" actId="478"/>
          <ac:spMkLst>
            <pc:docMk/>
            <pc:sldMk cId="2956091180" sldId="284"/>
            <ac:spMk id="7" creationId="{6F0A8EE4-0207-466C-B55B-2012C444AB29}"/>
          </ac:spMkLst>
        </pc:spChg>
        <pc:spChg chg="add mod">
          <ac:chgData name="Schwalbe, Gesina" userId="f10b2128-5b74-496c-ab14-ab646d008762" providerId="ADAL" clId="{1AE160B7-53FB-4A2F-8D84-33430397D635}" dt="2021-03-13T12:50:42.903" v="2418" actId="1582"/>
          <ac:spMkLst>
            <pc:docMk/>
            <pc:sldMk cId="2956091180" sldId="284"/>
            <ac:spMk id="8" creationId="{C27A3655-D30F-427E-91DD-BE03D1CA1429}"/>
          </ac:spMkLst>
        </pc:spChg>
        <pc:spChg chg="add mod">
          <ac:chgData name="Schwalbe, Gesina" userId="f10b2128-5b74-496c-ab14-ab646d008762" providerId="ADAL" clId="{1AE160B7-53FB-4A2F-8D84-33430397D635}" dt="2021-03-13T12:53:34.116" v="2443" actId="1038"/>
          <ac:spMkLst>
            <pc:docMk/>
            <pc:sldMk cId="2956091180" sldId="284"/>
            <ac:spMk id="11" creationId="{5D8E26F5-4EF9-4950-8481-01980C6595B5}"/>
          </ac:spMkLst>
        </pc:spChg>
        <pc:spChg chg="add mod">
          <ac:chgData name="Schwalbe, Gesina" userId="f10b2128-5b74-496c-ab14-ab646d008762" providerId="ADAL" clId="{1AE160B7-53FB-4A2F-8D84-33430397D635}" dt="2021-03-13T12:53:34.116" v="2443" actId="1038"/>
          <ac:spMkLst>
            <pc:docMk/>
            <pc:sldMk cId="2956091180" sldId="284"/>
            <ac:spMk id="12" creationId="{DC387F97-03FE-4592-A81A-C95756E6C88E}"/>
          </ac:spMkLst>
        </pc:spChg>
        <pc:spChg chg="add mod">
          <ac:chgData name="Schwalbe, Gesina" userId="f10b2128-5b74-496c-ab14-ab646d008762" providerId="ADAL" clId="{1AE160B7-53FB-4A2F-8D84-33430397D635}" dt="2021-03-13T12:53:34.116" v="2443" actId="1038"/>
          <ac:spMkLst>
            <pc:docMk/>
            <pc:sldMk cId="2956091180" sldId="284"/>
            <ac:spMk id="13" creationId="{B874735E-602E-43A4-8A1D-B715FBB22837}"/>
          </ac:spMkLst>
        </pc:spChg>
        <pc:spChg chg="add del mod">
          <ac:chgData name="Schwalbe, Gesina" userId="f10b2128-5b74-496c-ab14-ab646d008762" providerId="ADAL" clId="{1AE160B7-53FB-4A2F-8D84-33430397D635}" dt="2021-03-13T12:57:01.036" v="2489" actId="478"/>
          <ac:spMkLst>
            <pc:docMk/>
            <pc:sldMk cId="2956091180" sldId="284"/>
            <ac:spMk id="14" creationId="{4C616288-166D-47C5-B3C9-364E5515E98C}"/>
          </ac:spMkLst>
        </pc:spChg>
        <pc:spChg chg="add mod">
          <ac:chgData name="Schwalbe, Gesina" userId="f10b2128-5b74-496c-ab14-ab646d008762" providerId="ADAL" clId="{1AE160B7-53FB-4A2F-8D84-33430397D635}" dt="2021-03-13T12:49:41.002" v="2412" actId="20577"/>
          <ac:spMkLst>
            <pc:docMk/>
            <pc:sldMk cId="2956091180" sldId="284"/>
            <ac:spMk id="19" creationId="{819DEF5A-B54D-4F28-9FF9-804A6D2C2FC7}"/>
          </ac:spMkLst>
        </pc:spChg>
        <pc:spChg chg="add del mod">
          <ac:chgData name="Schwalbe, Gesina" userId="f10b2128-5b74-496c-ab14-ab646d008762" providerId="ADAL" clId="{1AE160B7-53FB-4A2F-8D84-33430397D635}" dt="2021-03-13T12:36:38.098" v="2167" actId="478"/>
          <ac:spMkLst>
            <pc:docMk/>
            <pc:sldMk cId="2956091180" sldId="284"/>
            <ac:spMk id="20" creationId="{1A9DD0FA-2C5F-4DBB-B608-732110A94418}"/>
          </ac:spMkLst>
        </pc:spChg>
        <pc:spChg chg="add del mod">
          <ac:chgData name="Schwalbe, Gesina" userId="f10b2128-5b74-496c-ab14-ab646d008762" providerId="ADAL" clId="{1AE160B7-53FB-4A2F-8D84-33430397D635}" dt="2021-03-13T12:37:14.598" v="2180" actId="478"/>
          <ac:spMkLst>
            <pc:docMk/>
            <pc:sldMk cId="2956091180" sldId="284"/>
            <ac:spMk id="21" creationId="{20DC30BC-0C7D-4B54-ACA0-7F66FF9919BC}"/>
          </ac:spMkLst>
        </pc:spChg>
        <pc:spChg chg="add del mod">
          <ac:chgData name="Schwalbe, Gesina" userId="f10b2128-5b74-496c-ab14-ab646d008762" providerId="ADAL" clId="{1AE160B7-53FB-4A2F-8D84-33430397D635}" dt="2021-03-13T12:43:38.049" v="2341" actId="478"/>
          <ac:spMkLst>
            <pc:docMk/>
            <pc:sldMk cId="2956091180" sldId="284"/>
            <ac:spMk id="45" creationId="{ACF90400-5BD9-4DAB-9E6C-828FA6F0C889}"/>
          </ac:spMkLst>
        </pc:spChg>
        <pc:spChg chg="add mod">
          <ac:chgData name="Schwalbe, Gesina" userId="f10b2128-5b74-496c-ab14-ab646d008762" providerId="ADAL" clId="{1AE160B7-53FB-4A2F-8D84-33430397D635}" dt="2021-03-13T12:56:42.149" v="2488" actId="1076"/>
          <ac:spMkLst>
            <pc:docMk/>
            <pc:sldMk cId="2956091180" sldId="284"/>
            <ac:spMk id="47" creationId="{464A4F5C-D5B6-4EAC-A401-DA10F0EF4105}"/>
          </ac:spMkLst>
        </pc:spChg>
        <pc:spChg chg="add mod">
          <ac:chgData name="Schwalbe, Gesina" userId="f10b2128-5b74-496c-ab14-ab646d008762" providerId="ADAL" clId="{1AE160B7-53FB-4A2F-8D84-33430397D635}" dt="2021-03-13T13:19:56.592" v="3396" actId="164"/>
          <ac:spMkLst>
            <pc:docMk/>
            <pc:sldMk cId="2956091180" sldId="284"/>
            <ac:spMk id="80" creationId="{111693E5-0E74-4A88-9ED5-E895B89B4B9F}"/>
          </ac:spMkLst>
        </pc:spChg>
        <pc:spChg chg="add mod">
          <ac:chgData name="Schwalbe, Gesina" userId="f10b2128-5b74-496c-ab14-ab646d008762" providerId="ADAL" clId="{1AE160B7-53FB-4A2F-8D84-33430397D635}" dt="2021-03-13T14:17:57.548" v="5220" actId="164"/>
          <ac:spMkLst>
            <pc:docMk/>
            <pc:sldMk cId="2956091180" sldId="284"/>
            <ac:spMk id="90" creationId="{4755F694-59D1-44B6-8ACB-0B96B9E07829}"/>
          </ac:spMkLst>
        </pc:spChg>
        <pc:grpChg chg="add mod">
          <ac:chgData name="Schwalbe, Gesina" userId="f10b2128-5b74-496c-ab14-ab646d008762" providerId="ADAL" clId="{1AE160B7-53FB-4A2F-8D84-33430397D635}" dt="2021-03-13T12:39:27.819" v="2289" actId="164"/>
          <ac:grpSpMkLst>
            <pc:docMk/>
            <pc:sldMk cId="2956091180" sldId="284"/>
            <ac:grpSpMk id="23" creationId="{6340E289-23B5-4609-9A4B-40894F7E5039}"/>
          </ac:grpSpMkLst>
        </pc:grpChg>
        <pc:grpChg chg="add mod">
          <ac:chgData name="Schwalbe, Gesina" userId="f10b2128-5b74-496c-ab14-ab646d008762" providerId="ADAL" clId="{1AE160B7-53FB-4A2F-8D84-33430397D635}" dt="2021-03-13T13:19:56.592" v="3396" actId="164"/>
          <ac:grpSpMkLst>
            <pc:docMk/>
            <pc:sldMk cId="2956091180" sldId="284"/>
            <ac:grpSpMk id="24" creationId="{18632E30-D48E-480F-B5AE-084F4E90D63D}"/>
          </ac:grpSpMkLst>
        </pc:grpChg>
        <pc:grpChg chg="add mod">
          <ac:chgData name="Schwalbe, Gesina" userId="f10b2128-5b74-496c-ab14-ab646d008762" providerId="ADAL" clId="{1AE160B7-53FB-4A2F-8D84-33430397D635}" dt="2021-03-13T14:19:16.364" v="5372" actId="1037"/>
          <ac:grpSpMkLst>
            <pc:docMk/>
            <pc:sldMk cId="2956091180" sldId="284"/>
            <ac:grpSpMk id="61" creationId="{324ECA53-88B9-4E87-BC21-568369C3A5BE}"/>
          </ac:grpSpMkLst>
        </pc:grpChg>
        <pc:grpChg chg="add mod">
          <ac:chgData name="Schwalbe, Gesina" userId="f10b2128-5b74-496c-ab14-ab646d008762" providerId="ADAL" clId="{1AE160B7-53FB-4A2F-8D84-33430397D635}" dt="2021-03-13T13:21:08.409" v="3416" actId="164"/>
          <ac:grpSpMkLst>
            <pc:docMk/>
            <pc:sldMk cId="2956091180" sldId="284"/>
            <ac:grpSpMk id="62" creationId="{702CFFC6-1E1F-40AC-9CF7-6D51DFA6EC38}"/>
          </ac:grpSpMkLst>
        </pc:grpChg>
        <pc:grpChg chg="add mod">
          <ac:chgData name="Schwalbe, Gesina" userId="f10b2128-5b74-496c-ab14-ab646d008762" providerId="ADAL" clId="{1AE160B7-53FB-4A2F-8D84-33430397D635}" dt="2021-03-13T12:47:30.241" v="2394" actId="164"/>
          <ac:grpSpMkLst>
            <pc:docMk/>
            <pc:sldMk cId="2956091180" sldId="284"/>
            <ac:grpSpMk id="63" creationId="{417F4895-5E84-47D8-9015-B16F9440C7C7}"/>
          </ac:grpSpMkLst>
        </pc:grpChg>
        <pc:grpChg chg="add mod">
          <ac:chgData name="Schwalbe, Gesina" userId="f10b2128-5b74-496c-ab14-ab646d008762" providerId="ADAL" clId="{1AE160B7-53FB-4A2F-8D84-33430397D635}" dt="2021-03-13T14:17:57.548" v="5220" actId="164"/>
          <ac:grpSpMkLst>
            <pc:docMk/>
            <pc:sldMk cId="2956091180" sldId="284"/>
            <ac:grpSpMk id="64" creationId="{74FAEA93-28EF-4B61-9639-1B003FBE922F}"/>
          </ac:grpSpMkLst>
        </pc:grpChg>
        <pc:grpChg chg="add mod">
          <ac:chgData name="Schwalbe, Gesina" userId="f10b2128-5b74-496c-ab14-ab646d008762" providerId="ADAL" clId="{1AE160B7-53FB-4A2F-8D84-33430397D635}" dt="2021-03-13T14:19:16.364" v="5372" actId="1037"/>
          <ac:grpSpMkLst>
            <pc:docMk/>
            <pc:sldMk cId="2956091180" sldId="284"/>
            <ac:grpSpMk id="83" creationId="{503E2C6E-4F47-44A6-BA86-BEB6A6E09980}"/>
          </ac:grpSpMkLst>
        </pc:grpChg>
        <pc:grpChg chg="add mod">
          <ac:chgData name="Schwalbe, Gesina" userId="f10b2128-5b74-496c-ab14-ab646d008762" providerId="ADAL" clId="{1AE160B7-53FB-4A2F-8D84-33430397D635}" dt="2021-03-13T14:17:57.548" v="5220" actId="164"/>
          <ac:grpSpMkLst>
            <pc:docMk/>
            <pc:sldMk cId="2956091180" sldId="284"/>
            <ac:grpSpMk id="88" creationId="{1C18168A-6D44-4669-A31C-ED105DA68873}"/>
          </ac:grpSpMkLst>
        </pc:grpChg>
        <pc:grpChg chg="add mod">
          <ac:chgData name="Schwalbe, Gesina" userId="f10b2128-5b74-496c-ab14-ab646d008762" providerId="ADAL" clId="{1AE160B7-53FB-4A2F-8D84-33430397D635}" dt="2021-03-13T14:19:16.364" v="5372" actId="1037"/>
          <ac:grpSpMkLst>
            <pc:docMk/>
            <pc:sldMk cId="2956091180" sldId="284"/>
            <ac:grpSpMk id="91" creationId="{BC8321CF-798A-43DA-AC93-2F321DFF3EA2}"/>
          </ac:grpSpMkLst>
        </pc:grpChg>
        <pc:picChg chg="add mod">
          <ac:chgData name="Schwalbe, Gesina" userId="f10b2128-5b74-496c-ab14-ab646d008762" providerId="ADAL" clId="{1AE160B7-53FB-4A2F-8D84-33430397D635}" dt="2021-03-13T12:52:45.499" v="2436" actId="1076"/>
          <ac:picMkLst>
            <pc:docMk/>
            <pc:sldMk cId="2956091180" sldId="284"/>
            <ac:picMk id="9" creationId="{2862E585-5552-4F36-A3C6-28B04C2EDCBD}"/>
          </ac:picMkLst>
        </pc:picChg>
        <pc:picChg chg="add mod">
          <ac:chgData name="Schwalbe, Gesina" userId="f10b2128-5b74-496c-ab14-ab646d008762" providerId="ADAL" clId="{1AE160B7-53FB-4A2F-8D84-33430397D635}" dt="2021-03-13T12:53:34.116" v="2443" actId="1038"/>
          <ac:picMkLst>
            <pc:docMk/>
            <pc:sldMk cId="2956091180" sldId="284"/>
            <ac:picMk id="10" creationId="{EF86849F-5514-4279-90B3-63357487F128}"/>
          </ac:picMkLst>
        </pc:picChg>
        <pc:picChg chg="add mod">
          <ac:chgData name="Schwalbe, Gesina" userId="f10b2128-5b74-496c-ab14-ab646d008762" providerId="ADAL" clId="{1AE160B7-53FB-4A2F-8D84-33430397D635}" dt="2021-03-13T12:47:38.999" v="2395" actId="164"/>
          <ac:picMkLst>
            <pc:docMk/>
            <pc:sldMk cId="2956091180" sldId="284"/>
            <ac:picMk id="22" creationId="{6CA183FE-2920-41D5-8144-F43D77684AB7}"/>
          </ac:picMkLst>
        </pc:picChg>
        <pc:picChg chg="add mod">
          <ac:chgData name="Schwalbe, Gesina" userId="f10b2128-5b74-496c-ab14-ab646d008762" providerId="ADAL" clId="{1AE160B7-53FB-4A2F-8D84-33430397D635}" dt="2021-03-13T12:47:03.617" v="2391" actId="164"/>
          <ac:picMkLst>
            <pc:docMk/>
            <pc:sldMk cId="2956091180" sldId="284"/>
            <ac:picMk id="46" creationId="{97067B52-FF99-4FE5-80EC-39A646ACFA01}"/>
          </ac:picMkLst>
        </pc:picChg>
        <pc:cxnChg chg="add del mod">
          <ac:chgData name="Schwalbe, Gesina" userId="f10b2128-5b74-496c-ab14-ab646d008762" providerId="ADAL" clId="{1AE160B7-53FB-4A2F-8D84-33430397D635}" dt="2021-03-13T12:53:00.178" v="2438" actId="478"/>
          <ac:cxnSpMkLst>
            <pc:docMk/>
            <pc:sldMk cId="2956091180" sldId="284"/>
            <ac:cxnSpMk id="16" creationId="{7C012E17-75D4-4A1D-9BE5-4A820859D67F}"/>
          </ac:cxnSpMkLst>
        </pc:cxnChg>
        <pc:cxnChg chg="add del mod">
          <ac:chgData name="Schwalbe, Gesina" userId="f10b2128-5b74-496c-ab14-ab646d008762" providerId="ADAL" clId="{1AE160B7-53FB-4A2F-8D84-33430397D635}" dt="2021-03-13T12:40:34.448" v="2311" actId="478"/>
          <ac:cxnSpMkLst>
            <pc:docMk/>
            <pc:sldMk cId="2956091180" sldId="284"/>
            <ac:cxnSpMk id="26" creationId="{10575D90-E7B0-4453-BE15-3B5C83DBE0C4}"/>
          </ac:cxnSpMkLst>
        </pc:cxnChg>
        <pc:cxnChg chg="add del mod">
          <ac:chgData name="Schwalbe, Gesina" userId="f10b2128-5b74-496c-ab14-ab646d008762" providerId="ADAL" clId="{1AE160B7-53FB-4A2F-8D84-33430397D635}" dt="2021-03-13T12:41:34.473" v="2320" actId="478"/>
          <ac:cxnSpMkLst>
            <pc:docMk/>
            <pc:sldMk cId="2956091180" sldId="284"/>
            <ac:cxnSpMk id="28" creationId="{2C57B8A2-AA69-42DA-B799-FAB150D2DC35}"/>
          </ac:cxnSpMkLst>
        </pc:cxnChg>
        <pc:cxnChg chg="add del mod">
          <ac:chgData name="Schwalbe, Gesina" userId="f10b2128-5b74-496c-ab14-ab646d008762" providerId="ADAL" clId="{1AE160B7-53FB-4A2F-8D84-33430397D635}" dt="2021-03-13T12:40:57.115" v="2315" actId="478"/>
          <ac:cxnSpMkLst>
            <pc:docMk/>
            <pc:sldMk cId="2956091180" sldId="284"/>
            <ac:cxnSpMk id="30" creationId="{362B502A-90B0-4972-80A3-635386197F53}"/>
          </ac:cxnSpMkLst>
        </pc:cxnChg>
        <pc:cxnChg chg="add del mod">
          <ac:chgData name="Schwalbe, Gesina" userId="f10b2128-5b74-496c-ab14-ab646d008762" providerId="ADAL" clId="{1AE160B7-53FB-4A2F-8D84-33430397D635}" dt="2021-03-13T12:41:32.065" v="2319" actId="478"/>
          <ac:cxnSpMkLst>
            <pc:docMk/>
            <pc:sldMk cId="2956091180" sldId="284"/>
            <ac:cxnSpMk id="32" creationId="{F0522313-C1F6-402F-AB87-E74D43D61CD8}"/>
          </ac:cxnSpMkLst>
        </pc:cxnChg>
        <pc:cxnChg chg="add del mod">
          <ac:chgData name="Schwalbe, Gesina" userId="f10b2128-5b74-496c-ab14-ab646d008762" providerId="ADAL" clId="{1AE160B7-53FB-4A2F-8D84-33430397D635}" dt="2021-03-13T12:42:39.452" v="2336" actId="478"/>
          <ac:cxnSpMkLst>
            <pc:docMk/>
            <pc:sldMk cId="2956091180" sldId="284"/>
            <ac:cxnSpMk id="34" creationId="{62C9CF22-4AA4-44D0-9B26-D305EA9B5007}"/>
          </ac:cxnSpMkLst>
        </pc:cxnChg>
        <pc:cxnChg chg="add mod">
          <ac:chgData name="Schwalbe, Gesina" userId="f10b2128-5b74-496c-ab14-ab646d008762" providerId="ADAL" clId="{1AE160B7-53FB-4A2F-8D84-33430397D635}" dt="2021-03-13T12:50:03.406" v="2413" actId="208"/>
          <ac:cxnSpMkLst>
            <pc:docMk/>
            <pc:sldMk cId="2956091180" sldId="284"/>
            <ac:cxnSpMk id="42" creationId="{9B540629-696E-4E97-8331-15177C54AEC9}"/>
          </ac:cxnSpMkLst>
        </pc:cxnChg>
        <pc:cxnChg chg="add del mod">
          <ac:chgData name="Schwalbe, Gesina" userId="f10b2128-5b74-496c-ab14-ab646d008762" providerId="ADAL" clId="{1AE160B7-53FB-4A2F-8D84-33430397D635}" dt="2021-03-13T12:43:18.915" v="2339" actId="478"/>
          <ac:cxnSpMkLst>
            <pc:docMk/>
            <pc:sldMk cId="2956091180" sldId="284"/>
            <ac:cxnSpMk id="44" creationId="{A0A7EAE6-ADD9-4D49-B030-31A622D08063}"/>
          </ac:cxnSpMkLst>
        </pc:cxnChg>
        <pc:cxnChg chg="add del mod">
          <ac:chgData name="Schwalbe, Gesina" userId="f10b2128-5b74-496c-ab14-ab646d008762" providerId="ADAL" clId="{1AE160B7-53FB-4A2F-8D84-33430397D635}" dt="2021-03-13T12:45:23.781" v="2358" actId="478"/>
          <ac:cxnSpMkLst>
            <pc:docMk/>
            <pc:sldMk cId="2956091180" sldId="284"/>
            <ac:cxnSpMk id="48" creationId="{1A32F85D-6D28-4AD4-A102-1A42BAAD8266}"/>
          </ac:cxnSpMkLst>
        </pc:cxnChg>
        <pc:cxnChg chg="add mod">
          <ac:chgData name="Schwalbe, Gesina" userId="f10b2128-5b74-496c-ab14-ab646d008762" providerId="ADAL" clId="{1AE160B7-53FB-4A2F-8D84-33430397D635}" dt="2021-03-13T13:22:40.393" v="3452" actId="14100"/>
          <ac:cxnSpMkLst>
            <pc:docMk/>
            <pc:sldMk cId="2956091180" sldId="284"/>
            <ac:cxnSpMk id="52" creationId="{1ADCF494-84E5-4D91-B690-9DD687C6C6C4}"/>
          </ac:cxnSpMkLst>
        </pc:cxnChg>
        <pc:cxnChg chg="add mod">
          <ac:chgData name="Schwalbe, Gesina" userId="f10b2128-5b74-496c-ab14-ab646d008762" providerId="ADAL" clId="{1AE160B7-53FB-4A2F-8D84-33430397D635}" dt="2021-03-13T12:59:54.033" v="2577" actId="14100"/>
          <ac:cxnSpMkLst>
            <pc:docMk/>
            <pc:sldMk cId="2956091180" sldId="284"/>
            <ac:cxnSpMk id="53" creationId="{453DE3D5-1D0C-4F74-916F-7F1D99832040}"/>
          </ac:cxnSpMkLst>
        </pc:cxnChg>
        <pc:cxnChg chg="add mod">
          <ac:chgData name="Schwalbe, Gesina" userId="f10b2128-5b74-496c-ab14-ab646d008762" providerId="ADAL" clId="{1AE160B7-53FB-4A2F-8D84-33430397D635}" dt="2021-03-13T14:19:16.364" v="5372" actId="1037"/>
          <ac:cxnSpMkLst>
            <pc:docMk/>
            <pc:sldMk cId="2956091180" sldId="284"/>
            <ac:cxnSpMk id="58" creationId="{BB62D67F-6463-4082-9C0F-690F299FFA4B}"/>
          </ac:cxnSpMkLst>
        </pc:cxnChg>
        <pc:cxnChg chg="add mod">
          <ac:chgData name="Schwalbe, Gesina" userId="f10b2128-5b74-496c-ab14-ab646d008762" providerId="ADAL" clId="{1AE160B7-53FB-4A2F-8D84-33430397D635}" dt="2021-03-13T13:19:56.592" v="3396" actId="164"/>
          <ac:cxnSpMkLst>
            <pc:docMk/>
            <pc:sldMk cId="2956091180" sldId="284"/>
            <ac:cxnSpMk id="75" creationId="{B8D91088-213C-4333-BA3A-3BC9B1181C37}"/>
          </ac:cxnSpMkLst>
        </pc:cxnChg>
        <pc:cxnChg chg="add mod">
          <ac:chgData name="Schwalbe, Gesina" userId="f10b2128-5b74-496c-ab14-ab646d008762" providerId="ADAL" clId="{1AE160B7-53FB-4A2F-8D84-33430397D635}" dt="2021-03-13T13:21:08.409" v="3416" actId="164"/>
          <ac:cxnSpMkLst>
            <pc:docMk/>
            <pc:sldMk cId="2956091180" sldId="284"/>
            <ac:cxnSpMk id="84" creationId="{C44B6C61-D34D-4B0F-B2EF-26A2DDB5E0DA}"/>
          </ac:cxnSpMkLst>
        </pc:cxnChg>
      </pc:sldChg>
      <pc:sldChg chg="addSp modSp add ord modTransition modAnim modNotesTx">
        <pc:chgData name="Schwalbe, Gesina" userId="f10b2128-5b74-496c-ab14-ab646d008762" providerId="ADAL" clId="{1AE160B7-53FB-4A2F-8D84-33430397D635}" dt="2021-03-13T14:21:33.274" v="6059"/>
        <pc:sldMkLst>
          <pc:docMk/>
          <pc:sldMk cId="1265094435" sldId="285"/>
        </pc:sldMkLst>
        <pc:spChg chg="mod">
          <ac:chgData name="Schwalbe, Gesina" userId="f10b2128-5b74-496c-ab14-ab646d008762" providerId="ADAL" clId="{1AE160B7-53FB-4A2F-8D84-33430397D635}" dt="2021-03-13T13:15:32.641" v="3363" actId="20577"/>
          <ac:spMkLst>
            <pc:docMk/>
            <pc:sldMk cId="1265094435" sldId="285"/>
            <ac:spMk id="2" creationId="{135A74B8-2A4D-4E73-9A31-69DBF3D77B8E}"/>
          </ac:spMkLst>
        </pc:spChg>
        <pc:spChg chg="mod">
          <ac:chgData name="Schwalbe, Gesina" userId="f10b2128-5b74-496c-ab14-ab646d008762" providerId="ADAL" clId="{1AE160B7-53FB-4A2F-8D84-33430397D635}" dt="2021-03-13T13:35:37.261" v="3699" actId="20577"/>
          <ac:spMkLst>
            <pc:docMk/>
            <pc:sldMk cId="1265094435" sldId="285"/>
            <ac:spMk id="3" creationId="{191FD87F-540F-4D31-BFBA-E157CB05335B}"/>
          </ac:spMkLst>
        </pc:spChg>
        <pc:spChg chg="add mod">
          <ac:chgData name="Schwalbe, Gesina" userId="f10b2128-5b74-496c-ab14-ab646d008762" providerId="ADAL" clId="{1AE160B7-53FB-4A2F-8D84-33430397D635}" dt="2021-03-13T09:34:35.299" v="880" actId="20577"/>
          <ac:spMkLst>
            <pc:docMk/>
            <pc:sldMk cId="1265094435" sldId="285"/>
            <ac:spMk id="4" creationId="{CB06C4CC-A735-4F33-9D3D-A11D296328A9}"/>
          </ac:spMkLst>
        </pc:spChg>
        <pc:spChg chg="mod">
          <ac:chgData name="Schwalbe, Gesina" userId="f10b2128-5b74-496c-ab14-ab646d008762" providerId="ADAL" clId="{1AE160B7-53FB-4A2F-8D84-33430397D635}" dt="2021-03-13T13:36:24.445" v="3707" actId="1076"/>
          <ac:spMkLst>
            <pc:docMk/>
            <pc:sldMk cId="1265094435" sldId="285"/>
            <ac:spMk id="5" creationId="{1BB18BB3-5778-4D03-A34E-3F555EC8D9C2}"/>
          </ac:spMkLst>
        </pc:spChg>
        <pc:spChg chg="add mod">
          <ac:chgData name="Schwalbe, Gesina" userId="f10b2128-5b74-496c-ab14-ab646d008762" providerId="ADAL" clId="{1AE160B7-53FB-4A2F-8D84-33430397D635}" dt="2021-03-13T13:45:19.195" v="3780" actId="20577"/>
          <ac:spMkLst>
            <pc:docMk/>
            <pc:sldMk cId="1265094435" sldId="285"/>
            <ac:spMk id="8" creationId="{26B6020E-DDFB-462F-8CA6-9494B4B84193}"/>
          </ac:spMkLst>
        </pc:spChg>
        <pc:spChg chg="mod">
          <ac:chgData name="Schwalbe, Gesina" userId="f10b2128-5b74-496c-ab14-ab646d008762" providerId="ADAL" clId="{1AE160B7-53FB-4A2F-8D84-33430397D635}" dt="2021-03-13T11:50:41.613" v="1334" actId="1076"/>
          <ac:spMkLst>
            <pc:docMk/>
            <pc:sldMk cId="1265094435" sldId="285"/>
            <ac:spMk id="9" creationId="{7AB2D323-D98F-49C9-84A5-CEF5DEBF67F3}"/>
          </ac:spMkLst>
        </pc:spChg>
        <pc:spChg chg="mod">
          <ac:chgData name="Schwalbe, Gesina" userId="f10b2128-5b74-496c-ab14-ab646d008762" providerId="ADAL" clId="{1AE160B7-53FB-4A2F-8D84-33430397D635}" dt="2021-03-13T11:50:51.209" v="1336" actId="1076"/>
          <ac:spMkLst>
            <pc:docMk/>
            <pc:sldMk cId="1265094435" sldId="285"/>
            <ac:spMk id="14" creationId="{901A8916-81D3-4A8B-9B36-F6712CEAAFB9}"/>
          </ac:spMkLst>
        </pc:spChg>
        <pc:spChg chg="mod">
          <ac:chgData name="Schwalbe, Gesina" userId="f10b2128-5b74-496c-ab14-ab646d008762" providerId="ADAL" clId="{1AE160B7-53FB-4A2F-8D84-33430397D635}" dt="2021-03-13T13:37:01.912" v="3710" actId="1076"/>
          <ac:spMkLst>
            <pc:docMk/>
            <pc:sldMk cId="1265094435" sldId="285"/>
            <ac:spMk id="18" creationId="{DD7D6668-AE70-4147-855C-08185B853BAD}"/>
          </ac:spMkLst>
        </pc:spChg>
        <pc:spChg chg="mod">
          <ac:chgData name="Schwalbe, Gesina" userId="f10b2128-5b74-496c-ab14-ab646d008762" providerId="ADAL" clId="{1AE160B7-53FB-4A2F-8D84-33430397D635}" dt="2021-03-13T09:35:50.550" v="908" actId="1076"/>
          <ac:spMkLst>
            <pc:docMk/>
            <pc:sldMk cId="1265094435" sldId="285"/>
            <ac:spMk id="20" creationId="{F840D315-58F6-42FE-A12C-0FE016621026}"/>
          </ac:spMkLst>
        </pc:spChg>
        <pc:spChg chg="mod">
          <ac:chgData name="Schwalbe, Gesina" userId="f10b2128-5b74-496c-ab14-ab646d008762" providerId="ADAL" clId="{1AE160B7-53FB-4A2F-8D84-33430397D635}" dt="2021-03-13T09:36:17.067" v="913" actId="1076"/>
          <ac:spMkLst>
            <pc:docMk/>
            <pc:sldMk cId="1265094435" sldId="285"/>
            <ac:spMk id="21" creationId="{241EA8F3-70DB-42C7-BAD6-02FE1FC85C0F}"/>
          </ac:spMkLst>
        </pc:spChg>
        <pc:spChg chg="mod">
          <ac:chgData name="Schwalbe, Gesina" userId="f10b2128-5b74-496c-ab14-ab646d008762" providerId="ADAL" clId="{1AE160B7-53FB-4A2F-8D84-33430397D635}" dt="2021-03-13T09:35:29.951" v="902" actId="1038"/>
          <ac:spMkLst>
            <pc:docMk/>
            <pc:sldMk cId="1265094435" sldId="285"/>
            <ac:spMk id="23" creationId="{15812442-2990-4ACF-93E2-E099DBC57468}"/>
          </ac:spMkLst>
        </pc:spChg>
        <pc:spChg chg="mod">
          <ac:chgData name="Schwalbe, Gesina" userId="f10b2128-5b74-496c-ab14-ab646d008762" providerId="ADAL" clId="{1AE160B7-53FB-4A2F-8D84-33430397D635}" dt="2021-03-13T09:35:25.167" v="899" actId="1076"/>
          <ac:spMkLst>
            <pc:docMk/>
            <pc:sldMk cId="1265094435" sldId="285"/>
            <ac:spMk id="24" creationId="{EBE265BF-475B-45C3-BCA7-AEF0957A841B}"/>
          </ac:spMkLst>
        </pc:spChg>
        <pc:spChg chg="mod">
          <ac:chgData name="Schwalbe, Gesina" userId="f10b2128-5b74-496c-ab14-ab646d008762" providerId="ADAL" clId="{1AE160B7-53FB-4A2F-8D84-33430397D635}" dt="2021-03-13T09:36:09.594" v="912" actId="14100"/>
          <ac:spMkLst>
            <pc:docMk/>
            <pc:sldMk cId="1265094435" sldId="285"/>
            <ac:spMk id="30" creationId="{2FC1F668-5427-4D56-A37C-13C158E4812F}"/>
          </ac:spMkLst>
        </pc:spChg>
        <pc:grpChg chg="mod">
          <ac:chgData name="Schwalbe, Gesina" userId="f10b2128-5b74-496c-ab14-ab646d008762" providerId="ADAL" clId="{1AE160B7-53FB-4A2F-8D84-33430397D635}" dt="2021-03-13T09:36:48.068" v="916" actId="1076"/>
          <ac:grpSpMkLst>
            <pc:docMk/>
            <pc:sldMk cId="1265094435" sldId="285"/>
            <ac:grpSpMk id="7" creationId="{25288C9A-FC3E-43D0-9EA0-8524B0817605}"/>
          </ac:grpSpMkLst>
        </pc:grpChg>
        <pc:grpChg chg="mod">
          <ac:chgData name="Schwalbe, Gesina" userId="f10b2128-5b74-496c-ab14-ab646d008762" providerId="ADAL" clId="{1AE160B7-53FB-4A2F-8D84-33430397D635}" dt="2021-03-13T11:50:58.943" v="1337" actId="1076"/>
          <ac:grpSpMkLst>
            <pc:docMk/>
            <pc:sldMk cId="1265094435" sldId="285"/>
            <ac:grpSpMk id="15" creationId="{1D1A904B-F4BA-45C3-89A0-04760D42AAD5}"/>
          </ac:grpSpMkLst>
        </pc:grpChg>
        <pc:grpChg chg="mod">
          <ac:chgData name="Schwalbe, Gesina" userId="f10b2128-5b74-496c-ab14-ab646d008762" providerId="ADAL" clId="{1AE160B7-53FB-4A2F-8D84-33430397D635}" dt="2021-03-13T09:34:47.517" v="885" actId="1076"/>
          <ac:grpSpMkLst>
            <pc:docMk/>
            <pc:sldMk cId="1265094435" sldId="285"/>
            <ac:grpSpMk id="31" creationId="{A725E83C-4BD7-4A9F-AB21-41BA8BAAB687}"/>
          </ac:grpSpMkLst>
        </pc:grpChg>
        <pc:picChg chg="mod">
          <ac:chgData name="Schwalbe, Gesina" userId="f10b2128-5b74-496c-ab14-ab646d008762" providerId="ADAL" clId="{1AE160B7-53FB-4A2F-8D84-33430397D635}" dt="2021-03-13T09:33:50.783" v="872" actId="1076"/>
          <ac:picMkLst>
            <pc:docMk/>
            <pc:sldMk cId="1265094435" sldId="285"/>
            <ac:picMk id="6" creationId="{DA3B379B-A7BB-4FC2-B6E5-1BE592396B07}"/>
          </ac:picMkLst>
        </pc:picChg>
        <pc:picChg chg="mod ord">
          <ac:chgData name="Schwalbe, Gesina" userId="f10b2128-5b74-496c-ab14-ab646d008762" providerId="ADAL" clId="{1AE160B7-53FB-4A2F-8D84-33430397D635}" dt="2021-03-13T11:50:45.626" v="1335" actId="1076"/>
          <ac:picMkLst>
            <pc:docMk/>
            <pc:sldMk cId="1265094435" sldId="285"/>
            <ac:picMk id="12" creationId="{C5E7DB7A-D9B8-4B5E-B4C5-E4540E7DF19D}"/>
          </ac:picMkLst>
        </pc:picChg>
        <pc:picChg chg="mod">
          <ac:chgData name="Schwalbe, Gesina" userId="f10b2128-5b74-496c-ab14-ab646d008762" providerId="ADAL" clId="{1AE160B7-53FB-4A2F-8D84-33430397D635}" dt="2021-03-13T09:35:19.001" v="898" actId="1038"/>
          <ac:picMkLst>
            <pc:docMk/>
            <pc:sldMk cId="1265094435" sldId="285"/>
            <ac:picMk id="22" creationId="{6419CF36-9298-490C-A024-407B65C5D28D}"/>
          </ac:picMkLst>
        </pc:picChg>
        <pc:picChg chg="mod">
          <ac:chgData name="Schwalbe, Gesina" userId="f10b2128-5b74-496c-ab14-ab646d008762" providerId="ADAL" clId="{1AE160B7-53FB-4A2F-8D84-33430397D635}" dt="2021-03-13T09:35:34.317" v="906" actId="1037"/>
          <ac:picMkLst>
            <pc:docMk/>
            <pc:sldMk cId="1265094435" sldId="285"/>
            <ac:picMk id="29" creationId="{47F78A86-F63A-4D7C-98CB-24D84D3BC271}"/>
          </ac:picMkLst>
        </pc:picChg>
      </pc:sldChg>
      <pc:sldChg chg="addSp delSp modSp add ord modTransition delAnim modAnim modNotesTx">
        <pc:chgData name="Schwalbe, Gesina" userId="f10b2128-5b74-496c-ab14-ab646d008762" providerId="ADAL" clId="{1AE160B7-53FB-4A2F-8D84-33430397D635}" dt="2021-03-13T14:21:33.276" v="6060"/>
        <pc:sldMkLst>
          <pc:docMk/>
          <pc:sldMk cId="951029135" sldId="286"/>
        </pc:sldMkLst>
        <pc:spChg chg="mod">
          <ac:chgData name="Schwalbe, Gesina" userId="f10b2128-5b74-496c-ab14-ab646d008762" providerId="ADAL" clId="{1AE160B7-53FB-4A2F-8D84-33430397D635}" dt="2021-03-13T13:15:27.525" v="3362" actId="20577"/>
          <ac:spMkLst>
            <pc:docMk/>
            <pc:sldMk cId="951029135" sldId="286"/>
            <ac:spMk id="2" creationId="{3C0E03D3-9D3D-48F8-BD8B-DF0B41C3D7B9}"/>
          </ac:spMkLst>
        </pc:spChg>
        <pc:spChg chg="mod">
          <ac:chgData name="Schwalbe, Gesina" userId="f10b2128-5b74-496c-ab14-ab646d008762" providerId="ADAL" clId="{1AE160B7-53FB-4A2F-8D84-33430397D635}" dt="2021-03-13T13:39:46.946" v="3750" actId="114"/>
          <ac:spMkLst>
            <pc:docMk/>
            <pc:sldMk cId="951029135" sldId="286"/>
            <ac:spMk id="3" creationId="{8E7ADDF4-C912-43C7-90DE-61E7B7A1F804}"/>
          </ac:spMkLst>
        </pc:spChg>
        <pc:spChg chg="add mod">
          <ac:chgData name="Schwalbe, Gesina" userId="f10b2128-5b74-496c-ab14-ab646d008762" providerId="ADAL" clId="{1AE160B7-53FB-4A2F-8D84-33430397D635}" dt="2021-03-13T13:40:15.145" v="3759" actId="404"/>
          <ac:spMkLst>
            <pc:docMk/>
            <pc:sldMk cId="951029135" sldId="286"/>
            <ac:spMk id="5" creationId="{B0DCB4E6-9CA0-48E5-A5CB-EB0052B8F20E}"/>
          </ac:spMkLst>
        </pc:spChg>
        <pc:spChg chg="add mod">
          <ac:chgData name="Schwalbe, Gesina" userId="f10b2128-5b74-496c-ab14-ab646d008762" providerId="ADAL" clId="{1AE160B7-53FB-4A2F-8D84-33430397D635}" dt="2021-03-13T13:39:39.661" v="3748" actId="114"/>
          <ac:spMkLst>
            <pc:docMk/>
            <pc:sldMk cId="951029135" sldId="286"/>
            <ac:spMk id="8" creationId="{D44161EE-9258-4C3A-8EC0-9A63A5D08754}"/>
          </ac:spMkLst>
        </pc:spChg>
        <pc:spChg chg="mod">
          <ac:chgData name="Schwalbe, Gesina" userId="f10b2128-5b74-496c-ab14-ab646d008762" providerId="ADAL" clId="{1AE160B7-53FB-4A2F-8D84-33430397D635}" dt="2021-03-13T13:41:31.831" v="3764" actId="1076"/>
          <ac:spMkLst>
            <pc:docMk/>
            <pc:sldMk cId="951029135" sldId="286"/>
            <ac:spMk id="9" creationId="{6CA456AA-1331-4F48-9A5F-6914582015A0}"/>
          </ac:spMkLst>
        </pc:spChg>
        <pc:spChg chg="add del mod">
          <ac:chgData name="Schwalbe, Gesina" userId="f10b2128-5b74-496c-ab14-ab646d008762" providerId="ADAL" clId="{1AE160B7-53FB-4A2F-8D84-33430397D635}" dt="2021-03-13T11:54:04.427" v="1389" actId="478"/>
          <ac:spMkLst>
            <pc:docMk/>
            <pc:sldMk cId="951029135" sldId="286"/>
            <ac:spMk id="15" creationId="{7901F7F4-D154-4FF3-A59C-2416A036933F}"/>
          </ac:spMkLst>
        </pc:spChg>
        <pc:spChg chg="add del mod">
          <ac:chgData name="Schwalbe, Gesina" userId="f10b2128-5b74-496c-ab14-ab646d008762" providerId="ADAL" clId="{1AE160B7-53FB-4A2F-8D84-33430397D635}" dt="2021-03-13T11:54:07.461" v="1390" actId="478"/>
          <ac:spMkLst>
            <pc:docMk/>
            <pc:sldMk cId="951029135" sldId="286"/>
            <ac:spMk id="16" creationId="{EBDA80BE-796A-4A49-B60D-0E89EA27C80C}"/>
          </ac:spMkLst>
        </pc:spChg>
        <pc:spChg chg="add del mod">
          <ac:chgData name="Schwalbe, Gesina" userId="f10b2128-5b74-496c-ab14-ab646d008762" providerId="ADAL" clId="{1AE160B7-53FB-4A2F-8D84-33430397D635}" dt="2021-03-13T11:54:10.378" v="1391" actId="478"/>
          <ac:spMkLst>
            <pc:docMk/>
            <pc:sldMk cId="951029135" sldId="286"/>
            <ac:spMk id="17" creationId="{B1A7FEAC-8413-460F-87E9-3DF756EC1BD2}"/>
          </ac:spMkLst>
        </pc:spChg>
        <pc:spChg chg="add mod">
          <ac:chgData name="Schwalbe, Gesina" userId="f10b2128-5b74-496c-ab14-ab646d008762" providerId="ADAL" clId="{1AE160B7-53FB-4A2F-8D84-33430397D635}" dt="2021-03-13T11:57:06.445" v="1471" actId="207"/>
          <ac:spMkLst>
            <pc:docMk/>
            <pc:sldMk cId="951029135" sldId="286"/>
            <ac:spMk id="18" creationId="{043E069D-3BBB-4058-B960-14C34C715A73}"/>
          </ac:spMkLst>
        </pc:spChg>
        <pc:spChg chg="add mod">
          <ac:chgData name="Schwalbe, Gesina" userId="f10b2128-5b74-496c-ab14-ab646d008762" providerId="ADAL" clId="{1AE160B7-53FB-4A2F-8D84-33430397D635}" dt="2021-03-13T11:57:17.045" v="1477" actId="14100"/>
          <ac:spMkLst>
            <pc:docMk/>
            <pc:sldMk cId="951029135" sldId="286"/>
            <ac:spMk id="19" creationId="{29BCACE1-221A-418C-9770-AFA7FCAE242E}"/>
          </ac:spMkLst>
        </pc:spChg>
        <pc:spChg chg="add mod">
          <ac:chgData name="Schwalbe, Gesina" userId="f10b2128-5b74-496c-ab14-ab646d008762" providerId="ADAL" clId="{1AE160B7-53FB-4A2F-8D84-33430397D635}" dt="2021-03-13T11:57:06.445" v="1473" actId="207"/>
          <ac:spMkLst>
            <pc:docMk/>
            <pc:sldMk cId="951029135" sldId="286"/>
            <ac:spMk id="20" creationId="{936E670A-0DCC-4617-99AE-29B07680DDA9}"/>
          </ac:spMkLst>
        </pc:spChg>
        <pc:spChg chg="add del mod">
          <ac:chgData name="Schwalbe, Gesina" userId="f10b2128-5b74-496c-ab14-ab646d008762" providerId="ADAL" clId="{1AE160B7-53FB-4A2F-8D84-33430397D635}" dt="2021-03-13T11:56:04.311" v="1448"/>
          <ac:spMkLst>
            <pc:docMk/>
            <pc:sldMk cId="951029135" sldId="286"/>
            <ac:spMk id="21" creationId="{EC23FE94-2A95-45E3-8C99-8100C629C729}"/>
          </ac:spMkLst>
        </pc:spChg>
        <pc:spChg chg="add mod">
          <ac:chgData name="Schwalbe, Gesina" userId="f10b2128-5b74-496c-ab14-ab646d008762" providerId="ADAL" clId="{1AE160B7-53FB-4A2F-8D84-33430397D635}" dt="2021-03-13T11:57:06.445" v="1474"/>
          <ac:spMkLst>
            <pc:docMk/>
            <pc:sldMk cId="951029135" sldId="286"/>
            <ac:spMk id="22" creationId="{C82F4741-ACA9-4C20-9C9B-F339D0459B7B}"/>
          </ac:spMkLst>
        </pc:spChg>
        <pc:spChg chg="add mod">
          <ac:chgData name="Schwalbe, Gesina" userId="f10b2128-5b74-496c-ab14-ab646d008762" providerId="ADAL" clId="{1AE160B7-53FB-4A2F-8D84-33430397D635}" dt="2021-03-13T11:57:06.461" v="1475"/>
          <ac:spMkLst>
            <pc:docMk/>
            <pc:sldMk cId="951029135" sldId="286"/>
            <ac:spMk id="23" creationId="{5DA0A4A9-A2D1-4D1C-B9DC-6531A63178B4}"/>
          </ac:spMkLst>
        </pc:spChg>
        <pc:spChg chg="add mod">
          <ac:chgData name="Schwalbe, Gesina" userId="f10b2128-5b74-496c-ab14-ab646d008762" providerId="ADAL" clId="{1AE160B7-53FB-4A2F-8D84-33430397D635}" dt="2021-03-13T13:40:04.862" v="3756" actId="20577"/>
          <ac:spMkLst>
            <pc:docMk/>
            <pc:sldMk cId="951029135" sldId="286"/>
            <ac:spMk id="30" creationId="{69CF3BA3-6810-4830-92C2-56DE1B003FBD}"/>
          </ac:spMkLst>
        </pc:spChg>
        <pc:grpChg chg="mod">
          <ac:chgData name="Schwalbe, Gesina" userId="f10b2128-5b74-496c-ab14-ab646d008762" providerId="ADAL" clId="{1AE160B7-53FB-4A2F-8D84-33430397D635}" dt="2021-03-13T11:51:24.076" v="1344" actId="1076"/>
          <ac:grpSpMkLst>
            <pc:docMk/>
            <pc:sldMk cId="951029135" sldId="286"/>
            <ac:grpSpMk id="10" creationId="{93C82FFF-918F-484A-8F9B-5F6613628635}"/>
          </ac:grpSpMkLst>
        </pc:grpChg>
        <pc:grpChg chg="del mod">
          <ac:chgData name="Schwalbe, Gesina" userId="f10b2128-5b74-496c-ab14-ab646d008762" providerId="ADAL" clId="{1AE160B7-53FB-4A2F-8D84-33430397D635}" dt="2021-03-13T11:51:26.877" v="1345" actId="478"/>
          <ac:grpSpMkLst>
            <pc:docMk/>
            <pc:sldMk cId="951029135" sldId="286"/>
            <ac:grpSpMk id="11" creationId="{D1FBA2E5-66FA-4549-9B63-42913243B2EC}"/>
          </ac:grpSpMkLst>
        </pc:grpChg>
        <pc:grpChg chg="add mod">
          <ac:chgData name="Schwalbe, Gesina" userId="f10b2128-5b74-496c-ab14-ab646d008762" providerId="ADAL" clId="{1AE160B7-53FB-4A2F-8D84-33430397D635}" dt="2021-03-13T11:57:26.628" v="1478" actId="1076"/>
          <ac:grpSpMkLst>
            <pc:docMk/>
            <pc:sldMk cId="951029135" sldId="286"/>
            <ac:grpSpMk id="24" creationId="{E29AB7B4-A73E-4C21-9A08-22721333CAE5}"/>
          </ac:grpSpMkLst>
        </pc:grpChg>
        <pc:grpChg chg="add mod">
          <ac:chgData name="Schwalbe, Gesina" userId="f10b2128-5b74-496c-ab14-ab646d008762" providerId="ADAL" clId="{1AE160B7-53FB-4A2F-8D84-33430397D635}" dt="2021-03-13T12:00:15.746" v="1488" actId="1076"/>
          <ac:grpSpMkLst>
            <pc:docMk/>
            <pc:sldMk cId="951029135" sldId="286"/>
            <ac:grpSpMk id="29" creationId="{8C5B0CA4-9906-4159-B031-E5B5FFBFCB02}"/>
          </ac:grpSpMkLst>
        </pc:grpChg>
        <pc:picChg chg="add mod">
          <ac:chgData name="Schwalbe, Gesina" userId="f10b2128-5b74-496c-ab14-ab646d008762" providerId="ADAL" clId="{1AE160B7-53FB-4A2F-8D84-33430397D635}" dt="2021-03-13T12:00:06.129" v="1484" actId="164"/>
          <ac:picMkLst>
            <pc:docMk/>
            <pc:sldMk cId="951029135" sldId="286"/>
            <ac:picMk id="27" creationId="{B7EA959B-F64E-452D-8B13-C8E31CB641FE}"/>
          </ac:picMkLst>
        </pc:picChg>
        <pc:picChg chg="add mod">
          <ac:chgData name="Schwalbe, Gesina" userId="f10b2128-5b74-496c-ab14-ab646d008762" providerId="ADAL" clId="{1AE160B7-53FB-4A2F-8D84-33430397D635}" dt="2021-03-13T12:00:06.129" v="1484" actId="164"/>
          <ac:picMkLst>
            <pc:docMk/>
            <pc:sldMk cId="951029135" sldId="286"/>
            <ac:picMk id="28" creationId="{5CA2A0E5-5166-4E17-BB54-81426FF1CB54}"/>
          </ac:picMkLst>
        </pc:picChg>
        <pc:cxnChg chg="add mod">
          <ac:chgData name="Schwalbe, Gesina" userId="f10b2128-5b74-496c-ab14-ab646d008762" providerId="ADAL" clId="{1AE160B7-53FB-4A2F-8D84-33430397D635}" dt="2021-03-13T13:16:06.007" v="3375" actId="1076"/>
          <ac:cxnSpMkLst>
            <pc:docMk/>
            <pc:sldMk cId="951029135" sldId="286"/>
            <ac:cxnSpMk id="26" creationId="{29774C47-EA35-496E-B3F8-5E9E3BF831BB}"/>
          </ac:cxnSpMkLst>
        </pc:cxnChg>
      </pc:sldChg>
      <pc:sldChg chg="addSp delSp modSp add ord modTransition delAnim modAnim modNotesTx">
        <pc:chgData name="Schwalbe, Gesina" userId="f10b2128-5b74-496c-ab14-ab646d008762" providerId="ADAL" clId="{1AE160B7-53FB-4A2F-8D84-33430397D635}" dt="2021-03-13T14:21:33.280" v="6062"/>
        <pc:sldMkLst>
          <pc:docMk/>
          <pc:sldMk cId="2148246945" sldId="287"/>
        </pc:sldMkLst>
        <pc:spChg chg="mod">
          <ac:chgData name="Schwalbe, Gesina" userId="f10b2128-5b74-496c-ab14-ab646d008762" providerId="ADAL" clId="{1AE160B7-53FB-4A2F-8D84-33430397D635}" dt="2021-03-13T12:15:29.081" v="1840" actId="20577"/>
          <ac:spMkLst>
            <pc:docMk/>
            <pc:sldMk cId="2148246945" sldId="287"/>
            <ac:spMk id="2" creationId="{E68CC311-7845-4BA7-97E7-BD5331F914A7}"/>
          </ac:spMkLst>
        </pc:spChg>
        <pc:spChg chg="mod">
          <ac:chgData name="Schwalbe, Gesina" userId="f10b2128-5b74-496c-ab14-ab646d008762" providerId="ADAL" clId="{1AE160B7-53FB-4A2F-8D84-33430397D635}" dt="2021-03-13T14:07:16.296" v="4673" actId="20577"/>
          <ac:spMkLst>
            <pc:docMk/>
            <pc:sldMk cId="2148246945" sldId="287"/>
            <ac:spMk id="3" creationId="{2F11BFD7-5D18-4F88-AFFC-3859C7D6B364}"/>
          </ac:spMkLst>
        </pc:spChg>
        <pc:spChg chg="del mod">
          <ac:chgData name="Schwalbe, Gesina" userId="f10b2128-5b74-496c-ab14-ab646d008762" providerId="ADAL" clId="{1AE160B7-53FB-4A2F-8D84-33430397D635}" dt="2021-03-13T12:02:52.213" v="1539" actId="478"/>
          <ac:spMkLst>
            <pc:docMk/>
            <pc:sldMk cId="2148246945" sldId="287"/>
            <ac:spMk id="4" creationId="{4141BBCA-AD1B-4A22-81A9-DF91D46B3C7B}"/>
          </ac:spMkLst>
        </pc:spChg>
        <pc:spChg chg="del mod">
          <ac:chgData name="Schwalbe, Gesina" userId="f10b2128-5b74-496c-ab14-ab646d008762" providerId="ADAL" clId="{1AE160B7-53FB-4A2F-8D84-33430397D635}" dt="2021-03-13T12:03:14.829" v="1548" actId="478"/>
          <ac:spMkLst>
            <pc:docMk/>
            <pc:sldMk cId="2148246945" sldId="287"/>
            <ac:spMk id="5" creationId="{13F2D134-E6F4-41BA-BC84-654F3B97862F}"/>
          </ac:spMkLst>
        </pc:spChg>
        <pc:spChg chg="mod">
          <ac:chgData name="Schwalbe, Gesina" userId="f10b2128-5b74-496c-ab14-ab646d008762" providerId="ADAL" clId="{1AE160B7-53FB-4A2F-8D84-33430397D635}" dt="2021-03-13T14:07:20.197" v="4677" actId="20577"/>
          <ac:spMkLst>
            <pc:docMk/>
            <pc:sldMk cId="2148246945" sldId="287"/>
            <ac:spMk id="6" creationId="{46A6F853-D163-4A1A-88FC-B04E2718745E}"/>
          </ac:spMkLst>
        </pc:spChg>
        <pc:spChg chg="add mod">
          <ac:chgData name="Schwalbe, Gesina" userId="f10b2128-5b74-496c-ab14-ab646d008762" providerId="ADAL" clId="{1AE160B7-53FB-4A2F-8D84-33430397D635}" dt="2021-03-13T13:43:04.428" v="3773" actId="1076"/>
          <ac:spMkLst>
            <pc:docMk/>
            <pc:sldMk cId="2148246945" sldId="287"/>
            <ac:spMk id="11" creationId="{9A52D0C7-A5FE-4FE8-A8CD-C47895B4F019}"/>
          </ac:spMkLst>
        </pc:spChg>
        <pc:grpChg chg="add mod">
          <ac:chgData name="Schwalbe, Gesina" userId="f10b2128-5b74-496c-ab14-ab646d008762" providerId="ADAL" clId="{1AE160B7-53FB-4A2F-8D84-33430397D635}" dt="2021-03-13T12:22:43.431" v="1924" actId="1076"/>
          <ac:grpSpMkLst>
            <pc:docMk/>
            <pc:sldMk cId="2148246945" sldId="287"/>
            <ac:grpSpMk id="12" creationId="{0AF5193E-D8BB-4C8E-97C7-0DAECB8B1F50}"/>
          </ac:grpSpMkLst>
        </pc:grpChg>
        <pc:grpChg chg="add mod">
          <ac:chgData name="Schwalbe, Gesina" userId="f10b2128-5b74-496c-ab14-ab646d008762" providerId="ADAL" clId="{1AE160B7-53FB-4A2F-8D84-33430397D635}" dt="2021-03-13T13:19:13.042" v="3393" actId="1036"/>
          <ac:grpSpMkLst>
            <pc:docMk/>
            <pc:sldMk cId="2148246945" sldId="287"/>
            <ac:grpSpMk id="13" creationId="{35EB049F-57DE-4467-B875-32675CD1B629}"/>
          </ac:grpSpMkLst>
        </pc:grpChg>
        <pc:picChg chg="add mod modCrop">
          <ac:chgData name="Schwalbe, Gesina" userId="f10b2128-5b74-496c-ab14-ab646d008762" providerId="ADAL" clId="{1AE160B7-53FB-4A2F-8D84-33430397D635}" dt="2021-03-13T12:27:01.532" v="2006" actId="732"/>
          <ac:picMkLst>
            <pc:docMk/>
            <pc:sldMk cId="2148246945" sldId="287"/>
            <ac:picMk id="10" creationId="{8E7E0C2D-2A99-475E-A993-BEDD8D3D036A}"/>
          </ac:picMkLst>
        </pc:picChg>
        <pc:cxnChg chg="add mod">
          <ac:chgData name="Schwalbe, Gesina" userId="f10b2128-5b74-496c-ab14-ab646d008762" providerId="ADAL" clId="{1AE160B7-53FB-4A2F-8D84-33430397D635}" dt="2021-03-13T12:27:25.742" v="2008" actId="208"/>
          <ac:cxnSpMkLst>
            <pc:docMk/>
            <pc:sldMk cId="2148246945" sldId="287"/>
            <ac:cxnSpMk id="39" creationId="{A09FC717-6621-4A72-9533-C4F97C753BA7}"/>
          </ac:cxnSpMkLst>
        </pc:cxnChg>
        <pc:cxnChg chg="add mod">
          <ac:chgData name="Schwalbe, Gesina" userId="f10b2128-5b74-496c-ab14-ab646d008762" providerId="ADAL" clId="{1AE160B7-53FB-4A2F-8D84-33430397D635}" dt="2021-03-13T13:19:33.876" v="3395" actId="1076"/>
          <ac:cxnSpMkLst>
            <pc:docMk/>
            <pc:sldMk cId="2148246945" sldId="287"/>
            <ac:cxnSpMk id="40" creationId="{9641E63D-DB57-44DF-90A5-3C4F38A23899}"/>
          </ac:cxnSpMkLst>
        </pc:cxnChg>
      </pc:sldChg>
      <pc:sldChg chg="modSp add ord modTransition">
        <pc:chgData name="Schwalbe, Gesina" userId="f10b2128-5b74-496c-ab14-ab646d008762" providerId="ADAL" clId="{1AE160B7-53FB-4A2F-8D84-33430397D635}" dt="2021-03-13T14:21:33.268" v="6058"/>
        <pc:sldMkLst>
          <pc:docMk/>
          <pc:sldMk cId="2424939697" sldId="294"/>
        </pc:sldMkLst>
        <pc:spChg chg="mod">
          <ac:chgData name="Schwalbe, Gesina" userId="f10b2128-5b74-496c-ab14-ab646d008762" providerId="ADAL" clId="{1AE160B7-53FB-4A2F-8D84-33430397D635}" dt="2021-03-13T09:31:29.633" v="852" actId="1076"/>
          <ac:spMkLst>
            <pc:docMk/>
            <pc:sldMk cId="2424939697" sldId="294"/>
            <ac:spMk id="4" creationId="{2E16A8BC-2243-40B5-8B73-C3E548E350A5}"/>
          </ac:spMkLst>
        </pc:spChg>
        <pc:spChg chg="mod">
          <ac:chgData name="Schwalbe, Gesina" userId="f10b2128-5b74-496c-ab14-ab646d008762" providerId="ADAL" clId="{1AE160B7-53FB-4A2F-8D84-33430397D635}" dt="2021-03-13T09:31:02.144" v="849" actId="20577"/>
          <ac:spMkLst>
            <pc:docMk/>
            <pc:sldMk cId="2424939697" sldId="294"/>
            <ac:spMk id="5" creationId="{952A1D51-73BB-440F-8252-9D95821BF554}"/>
          </ac:spMkLst>
        </pc:spChg>
        <pc:spChg chg="mod">
          <ac:chgData name="Schwalbe, Gesina" userId="f10b2128-5b74-496c-ab14-ab646d008762" providerId="ADAL" clId="{1AE160B7-53FB-4A2F-8D84-33430397D635}" dt="2021-03-13T09:32:03.587" v="854" actId="1076"/>
          <ac:spMkLst>
            <pc:docMk/>
            <pc:sldMk cId="2424939697" sldId="294"/>
            <ac:spMk id="6" creationId="{06BC2D43-83BD-4FB6-9D2D-4942E182E8B5}"/>
          </ac:spMkLst>
        </pc:spChg>
        <pc:spChg chg="mod">
          <ac:chgData name="Schwalbe, Gesina" userId="f10b2128-5b74-496c-ab14-ab646d008762" providerId="ADAL" clId="{1AE160B7-53FB-4A2F-8D84-33430397D635}" dt="2021-03-13T09:32:03.587" v="854" actId="1076"/>
          <ac:spMkLst>
            <pc:docMk/>
            <pc:sldMk cId="2424939697" sldId="294"/>
            <ac:spMk id="7" creationId="{9B519435-027C-4BB3-B87E-3BC17379D98E}"/>
          </ac:spMkLst>
        </pc:spChg>
        <pc:spChg chg="mod">
          <ac:chgData name="Schwalbe, Gesina" userId="f10b2128-5b74-496c-ab14-ab646d008762" providerId="ADAL" clId="{1AE160B7-53FB-4A2F-8D84-33430397D635}" dt="2021-03-13T09:28:34.130" v="817" actId="692"/>
          <ac:spMkLst>
            <pc:docMk/>
            <pc:sldMk cId="2424939697" sldId="294"/>
            <ac:spMk id="9" creationId="{975A08EC-83E8-49CC-AE53-4058B680CAF1}"/>
          </ac:spMkLst>
        </pc:spChg>
        <pc:spChg chg="mod">
          <ac:chgData name="Schwalbe, Gesina" userId="f10b2128-5b74-496c-ab14-ab646d008762" providerId="ADAL" clId="{1AE160B7-53FB-4A2F-8D84-33430397D635}" dt="2021-03-13T09:28:55.784" v="818" actId="2085"/>
          <ac:spMkLst>
            <pc:docMk/>
            <pc:sldMk cId="2424939697" sldId="294"/>
            <ac:spMk id="13" creationId="{74D8370D-2600-4DA4-AFF7-554F1DB61EF1}"/>
          </ac:spMkLst>
        </pc:spChg>
        <pc:spChg chg="mod">
          <ac:chgData name="Schwalbe, Gesina" userId="f10b2128-5b74-496c-ab14-ab646d008762" providerId="ADAL" clId="{1AE160B7-53FB-4A2F-8D84-33430397D635}" dt="2021-03-13T09:28:55.784" v="818" actId="2085"/>
          <ac:spMkLst>
            <pc:docMk/>
            <pc:sldMk cId="2424939697" sldId="294"/>
            <ac:spMk id="14" creationId="{AAB38F47-A754-4BE3-B983-0A6ACF6C1413}"/>
          </ac:spMkLst>
        </pc:spChg>
        <pc:spChg chg="mod">
          <ac:chgData name="Schwalbe, Gesina" userId="f10b2128-5b74-496c-ab14-ab646d008762" providerId="ADAL" clId="{1AE160B7-53FB-4A2F-8D84-33430397D635}" dt="2021-03-13T09:28:55.784" v="818" actId="2085"/>
          <ac:spMkLst>
            <pc:docMk/>
            <pc:sldMk cId="2424939697" sldId="294"/>
            <ac:spMk id="15" creationId="{E2703A5E-30A0-4941-9331-387F7D9C73A7}"/>
          </ac:spMkLst>
        </pc:spChg>
        <pc:spChg chg="mod">
          <ac:chgData name="Schwalbe, Gesina" userId="f10b2128-5b74-496c-ab14-ab646d008762" providerId="ADAL" clId="{1AE160B7-53FB-4A2F-8D84-33430397D635}" dt="2021-03-13T09:28:34.130" v="817" actId="692"/>
          <ac:spMkLst>
            <pc:docMk/>
            <pc:sldMk cId="2424939697" sldId="294"/>
            <ac:spMk id="17" creationId="{C54B6167-60FE-4B12-A3EC-951A6025B342}"/>
          </ac:spMkLst>
        </pc:spChg>
        <pc:spChg chg="mod">
          <ac:chgData name="Schwalbe, Gesina" userId="f10b2128-5b74-496c-ab14-ab646d008762" providerId="ADAL" clId="{1AE160B7-53FB-4A2F-8D84-33430397D635}" dt="2021-03-13T09:28:34.130" v="817" actId="692"/>
          <ac:spMkLst>
            <pc:docMk/>
            <pc:sldMk cId="2424939697" sldId="294"/>
            <ac:spMk id="19" creationId="{570BC564-B3FA-474A-A2BC-763B0E8270AA}"/>
          </ac:spMkLst>
        </pc:spChg>
        <pc:spChg chg="mod">
          <ac:chgData name="Schwalbe, Gesina" userId="f10b2128-5b74-496c-ab14-ab646d008762" providerId="ADAL" clId="{1AE160B7-53FB-4A2F-8D84-33430397D635}" dt="2021-03-13T09:28:34.130" v="817" actId="692"/>
          <ac:spMkLst>
            <pc:docMk/>
            <pc:sldMk cId="2424939697" sldId="294"/>
            <ac:spMk id="21" creationId="{7EA6D95F-E9AC-4D7C-9D9C-3D37D98F1484}"/>
          </ac:spMkLst>
        </pc:spChg>
        <pc:spChg chg="mod">
          <ac:chgData name="Schwalbe, Gesina" userId="f10b2128-5b74-496c-ab14-ab646d008762" providerId="ADAL" clId="{1AE160B7-53FB-4A2F-8D84-33430397D635}" dt="2021-03-13T09:28:34.130" v="817" actId="692"/>
          <ac:spMkLst>
            <pc:docMk/>
            <pc:sldMk cId="2424939697" sldId="294"/>
            <ac:spMk id="22" creationId="{AA90186C-3E70-44C8-938B-6255B69C2459}"/>
          </ac:spMkLst>
        </pc:spChg>
        <pc:spChg chg="mod">
          <ac:chgData name="Schwalbe, Gesina" userId="f10b2128-5b74-496c-ab14-ab646d008762" providerId="ADAL" clId="{1AE160B7-53FB-4A2F-8D84-33430397D635}" dt="2021-03-13T13:33:08.378" v="3686" actId="14100"/>
          <ac:spMkLst>
            <pc:docMk/>
            <pc:sldMk cId="2424939697" sldId="294"/>
            <ac:spMk id="23" creationId="{A376E1B1-F9B9-489E-BDFE-D6FDA5B7FCA0}"/>
          </ac:spMkLst>
        </pc:spChg>
        <pc:grpChg chg="mod">
          <ac:chgData name="Schwalbe, Gesina" userId="f10b2128-5b74-496c-ab14-ab646d008762" providerId="ADAL" clId="{1AE160B7-53FB-4A2F-8D84-33430397D635}" dt="2021-03-13T09:32:23.687" v="856" actId="1076"/>
          <ac:grpSpMkLst>
            <pc:docMk/>
            <pc:sldMk cId="2424939697" sldId="294"/>
            <ac:grpSpMk id="8" creationId="{33FE2A16-604B-49E5-A77B-09C8EA12D8BD}"/>
          </ac:grpSpMkLst>
        </pc:grpChg>
        <pc:grpChg chg="mod">
          <ac:chgData name="Schwalbe, Gesina" userId="f10b2128-5b74-496c-ab14-ab646d008762" providerId="ADAL" clId="{1AE160B7-53FB-4A2F-8D84-33430397D635}" dt="2021-03-13T09:32:03.587" v="854" actId="1076"/>
          <ac:grpSpMkLst>
            <pc:docMk/>
            <pc:sldMk cId="2424939697" sldId="294"/>
            <ac:grpSpMk id="16" creationId="{CCB5F978-0987-43B7-AA2D-29CDEB785A4A}"/>
          </ac:grpSpMkLst>
        </pc:grpChg>
        <pc:picChg chg="mod">
          <ac:chgData name="Schwalbe, Gesina" userId="f10b2128-5b74-496c-ab14-ab646d008762" providerId="ADAL" clId="{1AE160B7-53FB-4A2F-8D84-33430397D635}" dt="2021-03-13T09:29:24.387" v="823" actId="207"/>
          <ac:picMkLst>
            <pc:docMk/>
            <pc:sldMk cId="2424939697" sldId="294"/>
            <ac:picMk id="12" creationId="{7DCBEA7D-2506-4DAF-BDAA-122C0B478F2A}"/>
          </ac:picMkLst>
        </pc:picChg>
      </pc:sldChg>
      <pc:sldChg chg="modSp add del modTransition">
        <pc:chgData name="Schwalbe, Gesina" userId="f10b2128-5b74-496c-ab14-ab646d008762" providerId="ADAL" clId="{1AE160B7-53FB-4A2F-8D84-33430397D635}" dt="2021-03-13T13:46:35.896" v="3791" actId="2696"/>
        <pc:sldMkLst>
          <pc:docMk/>
          <pc:sldMk cId="4073055521" sldId="296"/>
        </pc:sldMkLst>
        <pc:spChg chg="mod">
          <ac:chgData name="Schwalbe, Gesina" userId="f10b2128-5b74-496c-ab14-ab646d008762" providerId="ADAL" clId="{1AE160B7-53FB-4A2F-8D84-33430397D635}" dt="2021-03-13T13:46:31.762" v="3790" actId="6549"/>
          <ac:spMkLst>
            <pc:docMk/>
            <pc:sldMk cId="4073055521" sldId="296"/>
            <ac:spMk id="3" creationId="{45237B25-79C9-4382-B52D-0EC3AD7A3BC0}"/>
          </ac:spMkLst>
        </pc:spChg>
      </pc:sldChg>
      <pc:sldChg chg="modSp add del modTransition">
        <pc:chgData name="Schwalbe, Gesina" userId="f10b2128-5b74-496c-ab14-ab646d008762" providerId="ADAL" clId="{1AE160B7-53FB-4A2F-8D84-33430397D635}" dt="2021-03-13T13:47:18.379" v="3798" actId="2696"/>
        <pc:sldMkLst>
          <pc:docMk/>
          <pc:sldMk cId="4192125240" sldId="297"/>
        </pc:sldMkLst>
        <pc:spChg chg="mod">
          <ac:chgData name="Schwalbe, Gesina" userId="f10b2128-5b74-496c-ab14-ab646d008762" providerId="ADAL" clId="{1AE160B7-53FB-4A2F-8D84-33430397D635}" dt="2021-03-13T13:47:15.562" v="3797" actId="6549"/>
          <ac:spMkLst>
            <pc:docMk/>
            <pc:sldMk cId="4192125240" sldId="297"/>
            <ac:spMk id="3" creationId="{45237B25-79C9-4382-B52D-0EC3AD7A3BC0}"/>
          </ac:spMkLst>
        </pc:spChg>
      </pc:sldChg>
      <pc:sldChg chg="modSp add del modTransition">
        <pc:chgData name="Schwalbe, Gesina" userId="f10b2128-5b74-496c-ab14-ab646d008762" providerId="ADAL" clId="{1AE160B7-53FB-4A2F-8D84-33430397D635}" dt="2021-03-13T13:47:49.579" v="3799" actId="2696"/>
        <pc:sldMkLst>
          <pc:docMk/>
          <pc:sldMk cId="4251544287" sldId="298"/>
        </pc:sldMkLst>
        <pc:spChg chg="mod">
          <ac:chgData name="Schwalbe, Gesina" userId="f10b2128-5b74-496c-ab14-ab646d008762" providerId="ADAL" clId="{1AE160B7-53FB-4A2F-8D84-33430397D635}" dt="2021-03-13T13:39:06.228" v="3727"/>
          <ac:spMkLst>
            <pc:docMk/>
            <pc:sldMk cId="4251544287" sldId="298"/>
            <ac:spMk id="3" creationId="{45237B25-79C9-4382-B52D-0EC3AD7A3BC0}"/>
          </ac:spMkLst>
        </pc:spChg>
      </pc:sldChg>
      <pc:sldChg chg="modSp add del modTransition">
        <pc:chgData name="Schwalbe, Gesina" userId="f10b2128-5b74-496c-ab14-ab646d008762" providerId="ADAL" clId="{1AE160B7-53FB-4A2F-8D84-33430397D635}" dt="2021-03-13T13:48:26.195" v="3800" actId="2696"/>
        <pc:sldMkLst>
          <pc:docMk/>
          <pc:sldMk cId="2938571870" sldId="299"/>
        </pc:sldMkLst>
        <pc:spChg chg="mod">
          <ac:chgData name="Schwalbe, Gesina" userId="f10b2128-5b74-496c-ab14-ab646d008762" providerId="ADAL" clId="{1AE160B7-53FB-4A2F-8D84-33430397D635}" dt="2021-03-13T13:31:35.927" v="3675"/>
          <ac:spMkLst>
            <pc:docMk/>
            <pc:sldMk cId="2938571870" sldId="299"/>
            <ac:spMk id="3" creationId="{E760D2EB-D1FE-4E75-A4B4-A0DECD4ED6D2}"/>
          </ac:spMkLst>
        </pc:spChg>
      </pc:sldChg>
      <pc:sldChg chg="addSp delSp modSp modNotesTx">
        <pc:chgData name="Schwalbe, Gesina" userId="f10b2128-5b74-496c-ab14-ab646d008762" providerId="ADAL" clId="{1AE160B7-53FB-4A2F-8D84-33430397D635}" dt="2021-03-13T14:11:39.837" v="5135" actId="20577"/>
        <pc:sldMkLst>
          <pc:docMk/>
          <pc:sldMk cId="1160423510" sldId="345"/>
        </pc:sldMkLst>
        <pc:spChg chg="mod">
          <ac:chgData name="Schwalbe, Gesina" userId="f10b2128-5b74-496c-ab14-ab646d008762" providerId="ADAL" clId="{1AE160B7-53FB-4A2F-8D84-33430397D635}" dt="2021-03-13T11:45:16.926" v="1232"/>
          <ac:spMkLst>
            <pc:docMk/>
            <pc:sldMk cId="1160423510" sldId="345"/>
            <ac:spMk id="2" creationId="{00000000-0000-0000-0000-000000000000}"/>
          </ac:spMkLst>
        </pc:spChg>
        <pc:spChg chg="mod">
          <ac:chgData name="Schwalbe, Gesina" userId="f10b2128-5b74-496c-ab14-ab646d008762" providerId="ADAL" clId="{1AE160B7-53FB-4A2F-8D84-33430397D635}" dt="2021-03-13T14:11:39.837" v="5135" actId="20577"/>
          <ac:spMkLst>
            <pc:docMk/>
            <pc:sldMk cId="1160423510" sldId="345"/>
            <ac:spMk id="4" creationId="{00000000-0000-0000-0000-000000000000}"/>
          </ac:spMkLst>
        </pc:spChg>
        <pc:spChg chg="del">
          <ac:chgData name="Schwalbe, Gesina" userId="f10b2128-5b74-496c-ab14-ab646d008762" providerId="ADAL" clId="{1AE160B7-53FB-4A2F-8D84-33430397D635}" dt="2021-03-13T11:45:21.420" v="1233"/>
          <ac:spMkLst>
            <pc:docMk/>
            <pc:sldMk cId="1160423510" sldId="345"/>
            <ac:spMk id="6" creationId="{00000000-0000-0000-0000-000000000000}"/>
          </ac:spMkLst>
        </pc:spChg>
        <pc:spChg chg="add mod">
          <ac:chgData name="Schwalbe, Gesina" userId="f10b2128-5b74-496c-ab14-ab646d008762" providerId="ADAL" clId="{1AE160B7-53FB-4A2F-8D84-33430397D635}" dt="2021-03-13T11:45:23.076" v="1234"/>
          <ac:spMkLst>
            <pc:docMk/>
            <pc:sldMk cId="1160423510" sldId="345"/>
            <ac:spMk id="8" creationId="{C95DF968-7C78-45D2-A8B0-E67C35FA8932}"/>
          </ac:spMkLst>
        </pc:spChg>
        <pc:spChg chg="add mod">
          <ac:chgData name="Schwalbe, Gesina" userId="f10b2128-5b74-496c-ab14-ab646d008762" providerId="ADAL" clId="{1AE160B7-53FB-4A2F-8D84-33430397D635}" dt="2021-03-13T11:45:21.420" v="1233"/>
          <ac:spMkLst>
            <pc:docMk/>
            <pc:sldMk cId="1160423510" sldId="345"/>
            <ac:spMk id="9" creationId="{D97F99FC-F796-47A7-9BAB-FC5AFA04803B}"/>
          </ac:spMkLst>
        </pc:spChg>
      </pc:sldChg>
      <pc:sldChg chg="modSp ord">
        <pc:chgData name="Schwalbe, Gesina" userId="f10b2128-5b74-496c-ab14-ab646d008762" providerId="ADAL" clId="{1AE160B7-53FB-4A2F-8D84-33430397D635}" dt="2021-03-13T14:21:33.287" v="6066"/>
        <pc:sldMkLst>
          <pc:docMk/>
          <pc:sldMk cId="496581567" sldId="346"/>
        </pc:sldMkLst>
        <pc:spChg chg="mod">
          <ac:chgData name="Schwalbe, Gesina" userId="f10b2128-5b74-496c-ab14-ab646d008762" providerId="ADAL" clId="{1AE160B7-53FB-4A2F-8D84-33430397D635}" dt="2021-03-13T13:52:16.812" v="3844" actId="14100"/>
          <ac:spMkLst>
            <pc:docMk/>
            <pc:sldMk cId="496581567" sldId="346"/>
            <ac:spMk id="2" creationId="{00000000-0000-0000-0000-000000000000}"/>
          </ac:spMkLst>
        </pc:spChg>
        <pc:spChg chg="mod">
          <ac:chgData name="Schwalbe, Gesina" userId="f10b2128-5b74-496c-ab14-ab646d008762" providerId="ADAL" clId="{1AE160B7-53FB-4A2F-8D84-33430397D635}" dt="2021-03-13T13:52:53.329" v="3858" actId="20577"/>
          <ac:spMkLst>
            <pc:docMk/>
            <pc:sldMk cId="496581567" sldId="346"/>
            <ac:spMk id="3" creationId="{00000000-0000-0000-0000-000000000000}"/>
          </ac:spMkLst>
        </pc:spChg>
      </pc:sldChg>
      <pc:sldChg chg="modSp ord">
        <pc:chgData name="Schwalbe, Gesina" userId="f10b2128-5b74-496c-ab14-ab646d008762" providerId="ADAL" clId="{1AE160B7-53FB-4A2F-8D84-33430397D635}" dt="2021-03-13T14:21:33.259" v="6053"/>
        <pc:sldMkLst>
          <pc:docMk/>
          <pc:sldMk cId="4032746340" sldId="347"/>
        </pc:sldMkLst>
        <pc:spChg chg="mod">
          <ac:chgData name="Schwalbe, Gesina" userId="f10b2128-5b74-496c-ab14-ab646d008762" providerId="ADAL" clId="{1AE160B7-53FB-4A2F-8D84-33430397D635}" dt="2021-03-13T11:46:22.960" v="1277" actId="113"/>
          <ac:spMkLst>
            <pc:docMk/>
            <pc:sldMk cId="4032746340" sldId="347"/>
            <ac:spMk id="3" creationId="{68FF4C57-855F-4798-8B97-1560BA71540D}"/>
          </ac:spMkLst>
        </pc:spChg>
        <pc:spChg chg="mod">
          <ac:chgData name="Schwalbe, Gesina" userId="f10b2128-5b74-496c-ab14-ab646d008762" providerId="ADAL" clId="{1AE160B7-53FB-4A2F-8D84-33430397D635}" dt="2021-03-13T13:32:22.528" v="3681" actId="255"/>
          <ac:spMkLst>
            <pc:docMk/>
            <pc:sldMk cId="4032746340" sldId="347"/>
            <ac:spMk id="7" creationId="{CDC6BB9A-5769-4B30-AB8A-DC5A7D92C3E8}"/>
          </ac:spMkLst>
        </pc:spChg>
        <pc:spChg chg="mod">
          <ac:chgData name="Schwalbe, Gesina" userId="f10b2128-5b74-496c-ab14-ab646d008762" providerId="ADAL" clId="{1AE160B7-53FB-4A2F-8D84-33430397D635}" dt="2021-03-13T13:32:46.628" v="3684" actId="255"/>
          <ac:spMkLst>
            <pc:docMk/>
            <pc:sldMk cId="4032746340" sldId="347"/>
            <ac:spMk id="9" creationId="{63F18BDE-7590-4B75-8398-AEB2969FBB8F}"/>
          </ac:spMkLst>
        </pc:spChg>
        <pc:spChg chg="mod">
          <ac:chgData name="Schwalbe, Gesina" userId="f10b2128-5b74-496c-ab14-ab646d008762" providerId="ADAL" clId="{1AE160B7-53FB-4A2F-8D84-33430397D635}" dt="2021-03-13T13:32:40.128" v="3683" actId="255"/>
          <ac:spMkLst>
            <pc:docMk/>
            <pc:sldMk cId="4032746340" sldId="347"/>
            <ac:spMk id="10" creationId="{D3CE9D5B-7BC9-4760-B74B-3EDCFCDAB98A}"/>
          </ac:spMkLst>
        </pc:spChg>
        <pc:grpChg chg="mod">
          <ac:chgData name="Schwalbe, Gesina" userId="f10b2128-5b74-496c-ab14-ab646d008762" providerId="ADAL" clId="{1AE160B7-53FB-4A2F-8D84-33430397D635}" dt="2021-03-13T11:46:34.421" v="1278" actId="1076"/>
          <ac:grpSpMkLst>
            <pc:docMk/>
            <pc:sldMk cId="4032746340" sldId="347"/>
            <ac:grpSpMk id="8" creationId="{6D5EC850-94F8-445B-9AF6-E6D510E51568}"/>
          </ac:grpSpMkLst>
        </pc:grpChg>
        <pc:cxnChg chg="mod">
          <ac:chgData name="Schwalbe, Gesina" userId="f10b2128-5b74-496c-ab14-ab646d008762" providerId="ADAL" clId="{1AE160B7-53FB-4A2F-8D84-33430397D635}" dt="2021-03-13T11:47:21.327" v="1292" actId="14100"/>
          <ac:cxnSpMkLst>
            <pc:docMk/>
            <pc:sldMk cId="4032746340" sldId="347"/>
            <ac:cxnSpMk id="11" creationId="{46EB0EFB-7A88-4886-B807-318C8E63189E}"/>
          </ac:cxnSpMkLst>
        </pc:cxnChg>
      </pc:sldChg>
      <pc:sldChg chg="ord">
        <pc:chgData name="Schwalbe, Gesina" userId="f10b2128-5b74-496c-ab14-ab646d008762" providerId="ADAL" clId="{1AE160B7-53FB-4A2F-8D84-33430397D635}" dt="2021-03-13T14:21:33.290" v="6068"/>
        <pc:sldMkLst>
          <pc:docMk/>
          <pc:sldMk cId="3680605324" sldId="348"/>
        </pc:sldMkLst>
      </pc:sldChg>
      <pc:sldChg chg="addSp delSp modSp ord modAnim modNotesTx">
        <pc:chgData name="Schwalbe, Gesina" userId="f10b2128-5b74-496c-ab14-ab646d008762" providerId="ADAL" clId="{1AE160B7-53FB-4A2F-8D84-33430397D635}" dt="2021-03-13T14:21:33.265" v="6057"/>
        <pc:sldMkLst>
          <pc:docMk/>
          <pc:sldMk cId="198546482" sldId="349"/>
        </pc:sldMkLst>
        <pc:spChg chg="mod">
          <ac:chgData name="Schwalbe, Gesina" userId="f10b2128-5b74-496c-ab14-ab646d008762" providerId="ADAL" clId="{1AE160B7-53FB-4A2F-8D84-33430397D635}" dt="2021-03-13T13:07:06.588" v="3046" actId="113"/>
          <ac:spMkLst>
            <pc:docMk/>
            <pc:sldMk cId="198546482" sldId="349"/>
            <ac:spMk id="2" creationId="{6CB5895C-91FE-4FC8-AC02-C82128E71250}"/>
          </ac:spMkLst>
        </pc:spChg>
        <pc:spChg chg="mod">
          <ac:chgData name="Schwalbe, Gesina" userId="f10b2128-5b74-496c-ab14-ab646d008762" providerId="ADAL" clId="{1AE160B7-53FB-4A2F-8D84-33430397D635}" dt="2021-03-13T09:11:14.935" v="8" actId="164"/>
          <ac:spMkLst>
            <pc:docMk/>
            <pc:sldMk cId="198546482" sldId="349"/>
            <ac:spMk id="24" creationId="{B359D6DC-56A3-4FB3-B5B3-8BD32F143DEF}"/>
          </ac:spMkLst>
        </pc:spChg>
        <pc:spChg chg="mod">
          <ac:chgData name="Schwalbe, Gesina" userId="f10b2128-5b74-496c-ab14-ab646d008762" providerId="ADAL" clId="{1AE160B7-53FB-4A2F-8D84-33430397D635}" dt="2021-03-13T11:49:10.343" v="1316" actId="1035"/>
          <ac:spMkLst>
            <pc:docMk/>
            <pc:sldMk cId="198546482" sldId="349"/>
            <ac:spMk id="28" creationId="{29C21DC2-D49A-475D-8A70-E4AD80A1D62D}"/>
          </ac:spMkLst>
        </pc:spChg>
        <pc:spChg chg="del mod">
          <ac:chgData name="Schwalbe, Gesina" userId="f10b2128-5b74-496c-ab14-ab646d008762" providerId="ADAL" clId="{1AE160B7-53FB-4A2F-8D84-33430397D635}" dt="2021-03-13T13:35:04.473" v="3694" actId="478"/>
          <ac:spMkLst>
            <pc:docMk/>
            <pc:sldMk cId="198546482" sldId="349"/>
            <ac:spMk id="35" creationId="{2D70A0B7-10F3-4E44-8DBA-79DE7A67E876}"/>
          </ac:spMkLst>
        </pc:spChg>
        <pc:spChg chg="mod">
          <ac:chgData name="Schwalbe, Gesina" userId="f10b2128-5b74-496c-ab14-ab646d008762" providerId="ADAL" clId="{1AE160B7-53FB-4A2F-8D84-33430397D635}" dt="2021-03-13T09:11:14.935" v="8" actId="164"/>
          <ac:spMkLst>
            <pc:docMk/>
            <pc:sldMk cId="198546482" sldId="349"/>
            <ac:spMk id="41" creationId="{6E5EDAAB-00C6-44B6-94D4-83F02FA36E9E}"/>
          </ac:spMkLst>
        </pc:spChg>
        <pc:spChg chg="mod">
          <ac:chgData name="Schwalbe, Gesina" userId="f10b2128-5b74-496c-ab14-ab646d008762" providerId="ADAL" clId="{1AE160B7-53FB-4A2F-8D84-33430397D635}" dt="2021-03-13T09:11:14.935" v="8" actId="164"/>
          <ac:spMkLst>
            <pc:docMk/>
            <pc:sldMk cId="198546482" sldId="349"/>
            <ac:spMk id="42" creationId="{D3941867-7169-4505-80AC-B61857E826E2}"/>
          </ac:spMkLst>
        </pc:spChg>
        <pc:spChg chg="mod topLvl">
          <ac:chgData name="Schwalbe, Gesina" userId="f10b2128-5b74-496c-ab14-ab646d008762" providerId="ADAL" clId="{1AE160B7-53FB-4A2F-8D84-33430397D635}" dt="2021-03-13T14:13:46.534" v="5140" actId="164"/>
          <ac:spMkLst>
            <pc:docMk/>
            <pc:sldMk cId="198546482" sldId="349"/>
            <ac:spMk id="45" creationId="{FD836793-6AF2-4F33-B3BE-39DA0C2606BC}"/>
          </ac:spMkLst>
        </pc:spChg>
        <pc:spChg chg="mod">
          <ac:chgData name="Schwalbe, Gesina" userId="f10b2128-5b74-496c-ab14-ab646d008762" providerId="ADAL" clId="{1AE160B7-53FB-4A2F-8D84-33430397D635}" dt="2021-03-13T11:49:15.159" v="1317" actId="1076"/>
          <ac:spMkLst>
            <pc:docMk/>
            <pc:sldMk cId="198546482" sldId="349"/>
            <ac:spMk id="51" creationId="{27CF14C0-244E-4DD6-B597-0970A0E22071}"/>
          </ac:spMkLst>
        </pc:spChg>
        <pc:spChg chg="mod">
          <ac:chgData name="Schwalbe, Gesina" userId="f10b2128-5b74-496c-ab14-ab646d008762" providerId="ADAL" clId="{1AE160B7-53FB-4A2F-8D84-33430397D635}" dt="2021-03-13T09:11:37.301" v="14" actId="164"/>
          <ac:spMkLst>
            <pc:docMk/>
            <pc:sldMk cId="198546482" sldId="349"/>
            <ac:spMk id="52" creationId="{963B5F7B-31B5-443C-A7C6-3832FA713C48}"/>
          </ac:spMkLst>
        </pc:spChg>
        <pc:spChg chg="mod">
          <ac:chgData name="Schwalbe, Gesina" userId="f10b2128-5b74-496c-ab14-ab646d008762" providerId="ADAL" clId="{1AE160B7-53FB-4A2F-8D84-33430397D635}" dt="2021-03-13T11:49:10.343" v="1316" actId="1035"/>
          <ac:spMkLst>
            <pc:docMk/>
            <pc:sldMk cId="198546482" sldId="349"/>
            <ac:spMk id="65" creationId="{11B5963C-1E81-4874-A3CE-F90DA0672CA0}"/>
          </ac:spMkLst>
        </pc:spChg>
        <pc:spChg chg="mod">
          <ac:chgData name="Schwalbe, Gesina" userId="f10b2128-5b74-496c-ab14-ab646d008762" providerId="ADAL" clId="{1AE160B7-53FB-4A2F-8D84-33430397D635}" dt="2021-03-13T14:14:37.231" v="5160" actId="20577"/>
          <ac:spMkLst>
            <pc:docMk/>
            <pc:sldMk cId="198546482" sldId="349"/>
            <ac:spMk id="81" creationId="{0AFAB436-02E2-4158-AEA5-1391490499FC}"/>
          </ac:spMkLst>
        </pc:spChg>
        <pc:spChg chg="add mod ord">
          <ac:chgData name="Schwalbe, Gesina" userId="f10b2128-5b74-496c-ab14-ab646d008762" providerId="ADAL" clId="{1AE160B7-53FB-4A2F-8D84-33430397D635}" dt="2021-03-13T13:35:09.478" v="3696" actId="121"/>
          <ac:spMkLst>
            <pc:docMk/>
            <pc:sldMk cId="198546482" sldId="349"/>
            <ac:spMk id="95" creationId="{CBC05308-9EE1-4DC1-B4A0-54E72DA22A99}"/>
          </ac:spMkLst>
        </pc:spChg>
        <pc:grpChg chg="mod topLvl">
          <ac:chgData name="Schwalbe, Gesina" userId="f10b2128-5b74-496c-ab14-ab646d008762" providerId="ADAL" clId="{1AE160B7-53FB-4A2F-8D84-33430397D635}" dt="2021-03-13T14:13:46.534" v="5140" actId="164"/>
          <ac:grpSpMkLst>
            <pc:docMk/>
            <pc:sldMk cId="198546482" sldId="349"/>
            <ac:grpSpMk id="6" creationId="{AF385A3E-B1C9-4AFA-936E-426FA5075E26}"/>
          </ac:grpSpMkLst>
        </pc:grpChg>
        <pc:grpChg chg="mod">
          <ac:chgData name="Schwalbe, Gesina" userId="f10b2128-5b74-496c-ab14-ab646d008762" providerId="ADAL" clId="{1AE160B7-53FB-4A2F-8D84-33430397D635}" dt="2021-03-13T11:49:10.343" v="1316" actId="1035"/>
          <ac:grpSpMkLst>
            <pc:docMk/>
            <pc:sldMk cId="198546482" sldId="349"/>
            <ac:grpSpMk id="25" creationId="{B671AEEE-526F-4C1F-86B3-ED16211ED0AF}"/>
          </ac:grpSpMkLst>
        </pc:grpChg>
        <pc:grpChg chg="mod topLvl">
          <ac:chgData name="Schwalbe, Gesina" userId="f10b2128-5b74-496c-ab14-ab646d008762" providerId="ADAL" clId="{1AE160B7-53FB-4A2F-8D84-33430397D635}" dt="2021-03-13T14:13:46.534" v="5140" actId="164"/>
          <ac:grpSpMkLst>
            <pc:docMk/>
            <pc:sldMk cId="198546482" sldId="349"/>
            <ac:grpSpMk id="38" creationId="{84CDB111-56A6-4084-B167-DBAE886F380B}"/>
          </ac:grpSpMkLst>
        </pc:grpChg>
        <pc:grpChg chg="mod">
          <ac:chgData name="Schwalbe, Gesina" userId="f10b2128-5b74-496c-ab14-ab646d008762" providerId="ADAL" clId="{1AE160B7-53FB-4A2F-8D84-33430397D635}" dt="2021-03-13T11:49:10.343" v="1316" actId="1035"/>
          <ac:grpSpMkLst>
            <pc:docMk/>
            <pc:sldMk cId="198546482" sldId="349"/>
            <ac:grpSpMk id="49" creationId="{4882D989-7E30-4C05-805B-1CDD0891ACFF}"/>
          </ac:grpSpMkLst>
        </pc:grpChg>
        <pc:grpChg chg="mod">
          <ac:chgData name="Schwalbe, Gesina" userId="f10b2128-5b74-496c-ab14-ab646d008762" providerId="ADAL" clId="{1AE160B7-53FB-4A2F-8D84-33430397D635}" dt="2021-03-13T11:49:10.343" v="1316" actId="1035"/>
          <ac:grpSpMkLst>
            <pc:docMk/>
            <pc:sldMk cId="198546482" sldId="349"/>
            <ac:grpSpMk id="79" creationId="{9F38E89E-6105-42FD-9B64-E83D953B3E0C}"/>
          </ac:grpSpMkLst>
        </pc:grpChg>
        <pc:grpChg chg="add del mod">
          <ac:chgData name="Schwalbe, Gesina" userId="f10b2128-5b74-496c-ab14-ab646d008762" providerId="ADAL" clId="{1AE160B7-53FB-4A2F-8D84-33430397D635}" dt="2021-03-13T11:47:42.616" v="1293" actId="165"/>
          <ac:grpSpMkLst>
            <pc:docMk/>
            <pc:sldMk cId="198546482" sldId="349"/>
            <ac:grpSpMk id="85" creationId="{FD4EE5A9-D5C6-456F-94A5-096E1ED93784}"/>
          </ac:grpSpMkLst>
        </pc:grpChg>
        <pc:grpChg chg="add mod">
          <ac:chgData name="Schwalbe, Gesina" userId="f10b2128-5b74-496c-ab14-ab646d008762" providerId="ADAL" clId="{1AE160B7-53FB-4A2F-8D84-33430397D635}" dt="2021-03-13T11:49:10.343" v="1316" actId="1035"/>
          <ac:grpSpMkLst>
            <pc:docMk/>
            <pc:sldMk cId="198546482" sldId="349"/>
            <ac:grpSpMk id="86" creationId="{8AC8E3EB-0AAC-4487-B0FC-2AD2680EC8EE}"/>
          </ac:grpSpMkLst>
        </pc:grpChg>
        <pc:grpChg chg="add mod">
          <ac:chgData name="Schwalbe, Gesina" userId="f10b2128-5b74-496c-ab14-ab646d008762" providerId="ADAL" clId="{1AE160B7-53FB-4A2F-8D84-33430397D635}" dt="2021-03-13T11:49:10.343" v="1316" actId="1035"/>
          <ac:grpSpMkLst>
            <pc:docMk/>
            <pc:sldMk cId="198546482" sldId="349"/>
            <ac:grpSpMk id="87" creationId="{FF926E07-214E-4416-B126-4056A93A1688}"/>
          </ac:grpSpMkLst>
        </pc:grpChg>
        <pc:grpChg chg="add mod">
          <ac:chgData name="Schwalbe, Gesina" userId="f10b2128-5b74-496c-ab14-ab646d008762" providerId="ADAL" clId="{1AE160B7-53FB-4A2F-8D84-33430397D635}" dt="2021-03-13T11:49:10.343" v="1316" actId="1035"/>
          <ac:grpSpMkLst>
            <pc:docMk/>
            <pc:sldMk cId="198546482" sldId="349"/>
            <ac:grpSpMk id="88" creationId="{3C6DAA74-C5AF-4481-887F-20540C224061}"/>
          </ac:grpSpMkLst>
        </pc:grpChg>
        <pc:grpChg chg="add mod">
          <ac:chgData name="Schwalbe, Gesina" userId="f10b2128-5b74-496c-ab14-ab646d008762" providerId="ADAL" clId="{1AE160B7-53FB-4A2F-8D84-33430397D635}" dt="2021-03-13T14:14:36.564" v="5158" actId="20577"/>
          <ac:grpSpMkLst>
            <pc:docMk/>
            <pc:sldMk cId="198546482" sldId="349"/>
            <ac:grpSpMk id="89" creationId="{E0527271-0580-44CB-8E36-92D27C5696D2}"/>
          </ac:grpSpMkLst>
        </pc:grpChg>
        <pc:grpChg chg="add mod">
          <ac:chgData name="Schwalbe, Gesina" userId="f10b2128-5b74-496c-ab14-ab646d008762" providerId="ADAL" clId="{1AE160B7-53FB-4A2F-8D84-33430397D635}" dt="2021-03-13T14:13:46.534" v="5140" actId="164"/>
          <ac:grpSpMkLst>
            <pc:docMk/>
            <pc:sldMk cId="198546482" sldId="349"/>
            <ac:grpSpMk id="96" creationId="{6673D7FF-5357-4DD4-AE43-81BFC462EB26}"/>
          </ac:grpSpMkLst>
        </pc:grpChg>
        <pc:picChg chg="mod">
          <ac:chgData name="Schwalbe, Gesina" userId="f10b2128-5b74-496c-ab14-ab646d008762" providerId="ADAL" clId="{1AE160B7-53FB-4A2F-8D84-33430397D635}" dt="2021-03-13T11:48:08.927" v="1299" actId="1076"/>
          <ac:picMkLst>
            <pc:docMk/>
            <pc:sldMk cId="198546482" sldId="349"/>
            <ac:picMk id="26" creationId="{247222B3-7D9A-41DF-969B-943144689F9F}"/>
          </ac:picMkLst>
        </pc:picChg>
        <pc:picChg chg="mod">
          <ac:chgData name="Schwalbe, Gesina" userId="f10b2128-5b74-496c-ab14-ab646d008762" providerId="ADAL" clId="{1AE160B7-53FB-4A2F-8D84-33430397D635}" dt="2021-03-13T11:48:25.593" v="1301" actId="1076"/>
          <ac:picMkLst>
            <pc:docMk/>
            <pc:sldMk cId="198546482" sldId="349"/>
            <ac:picMk id="37" creationId="{64C0EA6B-76A8-4122-B41B-BA0FFD7E379C}"/>
          </ac:picMkLst>
        </pc:picChg>
        <pc:cxnChg chg="mod">
          <ac:chgData name="Schwalbe, Gesina" userId="f10b2128-5b74-496c-ab14-ab646d008762" providerId="ADAL" clId="{1AE160B7-53FB-4A2F-8D84-33430397D635}" dt="2021-03-13T11:49:21.476" v="1319" actId="14100"/>
          <ac:cxnSpMkLst>
            <pc:docMk/>
            <pc:sldMk cId="198546482" sldId="349"/>
            <ac:cxnSpMk id="54" creationId="{27A58D08-DCBA-4D69-A4D1-549CEDEC371C}"/>
          </ac:cxnSpMkLst>
        </pc:cxnChg>
        <pc:cxnChg chg="mod">
          <ac:chgData name="Schwalbe, Gesina" userId="f10b2128-5b74-496c-ab14-ab646d008762" providerId="ADAL" clId="{1AE160B7-53FB-4A2F-8D84-33430397D635}" dt="2021-03-13T11:49:19.309" v="1318" actId="14100"/>
          <ac:cxnSpMkLst>
            <pc:docMk/>
            <pc:sldMk cId="198546482" sldId="349"/>
            <ac:cxnSpMk id="56" creationId="{CA5EFDEF-511C-4B00-9436-AC915D916643}"/>
          </ac:cxnSpMkLst>
        </pc:cxnChg>
        <pc:cxnChg chg="mod">
          <ac:chgData name="Schwalbe, Gesina" userId="f10b2128-5b74-496c-ab14-ab646d008762" providerId="ADAL" clId="{1AE160B7-53FB-4A2F-8D84-33430397D635}" dt="2021-03-13T11:49:10.343" v="1316" actId="1035"/>
          <ac:cxnSpMkLst>
            <pc:docMk/>
            <pc:sldMk cId="198546482" sldId="349"/>
            <ac:cxnSpMk id="58" creationId="{0D15A6FF-53F2-46C2-B36D-252D0752A852}"/>
          </ac:cxnSpMkLst>
        </pc:cxnChg>
        <pc:cxnChg chg="mod">
          <ac:chgData name="Schwalbe, Gesina" userId="f10b2128-5b74-496c-ab14-ab646d008762" providerId="ADAL" clId="{1AE160B7-53FB-4A2F-8D84-33430397D635}" dt="2021-03-13T14:14:36.564" v="5158" actId="20577"/>
          <ac:cxnSpMkLst>
            <pc:docMk/>
            <pc:sldMk cId="198546482" sldId="349"/>
            <ac:cxnSpMk id="82" creationId="{F4C560F2-E3D5-42A8-85CC-23EFB3560AF2}"/>
          </ac:cxnSpMkLst>
        </pc:cxnChg>
      </pc:sldChg>
      <pc:sldChg chg="addSp delSp modSp add del ord modAnim">
        <pc:chgData name="Schwalbe, Gesina" userId="f10b2128-5b74-496c-ab14-ab646d008762" providerId="ADAL" clId="{1AE160B7-53FB-4A2F-8D84-33430397D635}" dt="2021-03-13T09:33:14.059" v="857" actId="2696"/>
        <pc:sldMkLst>
          <pc:docMk/>
          <pc:sldMk cId="2919708747" sldId="350"/>
        </pc:sldMkLst>
        <pc:spChg chg="mod">
          <ac:chgData name="Schwalbe, Gesina" userId="f10b2128-5b74-496c-ab14-ab646d008762" providerId="ADAL" clId="{1AE160B7-53FB-4A2F-8D84-33430397D635}" dt="2021-03-13T09:14:14.858" v="211" actId="20577"/>
          <ac:spMkLst>
            <pc:docMk/>
            <pc:sldMk cId="2919708747" sldId="350"/>
            <ac:spMk id="2" creationId="{27CC28DB-A261-4536-9C60-2F59A40F1710}"/>
          </ac:spMkLst>
        </pc:spChg>
        <pc:spChg chg="add del">
          <ac:chgData name="Schwalbe, Gesina" userId="f10b2128-5b74-496c-ab14-ab646d008762" providerId="ADAL" clId="{1AE160B7-53FB-4A2F-8D84-33430397D635}" dt="2021-03-13T09:14:26.088" v="213"/>
          <ac:spMkLst>
            <pc:docMk/>
            <pc:sldMk cId="2919708747" sldId="350"/>
            <ac:spMk id="6" creationId="{61A79628-4F54-42C3-A5A1-8158415900CC}"/>
          </ac:spMkLst>
        </pc:spChg>
        <pc:spChg chg="add del">
          <ac:chgData name="Schwalbe, Gesina" userId="f10b2128-5b74-496c-ab14-ab646d008762" providerId="ADAL" clId="{1AE160B7-53FB-4A2F-8D84-33430397D635}" dt="2021-03-13T09:14:26.088" v="213"/>
          <ac:spMkLst>
            <pc:docMk/>
            <pc:sldMk cId="2919708747" sldId="350"/>
            <ac:spMk id="7" creationId="{9D40198C-3FD4-4DFD-8E8E-45A9B5CDA351}"/>
          </ac:spMkLst>
        </pc:spChg>
        <pc:spChg chg="add del">
          <ac:chgData name="Schwalbe, Gesina" userId="f10b2128-5b74-496c-ab14-ab646d008762" providerId="ADAL" clId="{1AE160B7-53FB-4A2F-8D84-33430397D635}" dt="2021-03-13T09:14:26.088" v="213"/>
          <ac:spMkLst>
            <pc:docMk/>
            <pc:sldMk cId="2919708747" sldId="350"/>
            <ac:spMk id="8" creationId="{B31E5A91-A159-4B20-AF50-91CC2999E9BA}"/>
          </ac:spMkLst>
        </pc:spChg>
        <pc:spChg chg="add del">
          <ac:chgData name="Schwalbe, Gesina" userId="f10b2128-5b74-496c-ab14-ab646d008762" providerId="ADAL" clId="{1AE160B7-53FB-4A2F-8D84-33430397D635}" dt="2021-03-13T09:14:26.088" v="213"/>
          <ac:spMkLst>
            <pc:docMk/>
            <pc:sldMk cId="2919708747" sldId="350"/>
            <ac:spMk id="9" creationId="{53B584AF-E116-4864-A94B-395CBC73F874}"/>
          </ac:spMkLst>
        </pc:spChg>
        <pc:spChg chg="add del">
          <ac:chgData name="Schwalbe, Gesina" userId="f10b2128-5b74-496c-ab14-ab646d008762" providerId="ADAL" clId="{1AE160B7-53FB-4A2F-8D84-33430397D635}" dt="2021-03-13T09:14:26.088" v="213"/>
          <ac:spMkLst>
            <pc:docMk/>
            <pc:sldMk cId="2919708747" sldId="350"/>
            <ac:spMk id="10" creationId="{DE3893FC-E4EB-4463-B894-20DF5C97D6F7}"/>
          </ac:spMkLst>
        </pc:spChg>
        <pc:spChg chg="add del">
          <ac:chgData name="Schwalbe, Gesina" userId="f10b2128-5b74-496c-ab14-ab646d008762" providerId="ADAL" clId="{1AE160B7-53FB-4A2F-8D84-33430397D635}" dt="2021-03-13T09:14:26.088" v="213"/>
          <ac:spMkLst>
            <pc:docMk/>
            <pc:sldMk cId="2919708747" sldId="350"/>
            <ac:spMk id="12" creationId="{90E0B7B5-8A23-4F7D-AA2A-439EEDC5EE0D}"/>
          </ac:spMkLst>
        </pc:spChg>
        <pc:spChg chg="add del">
          <ac:chgData name="Schwalbe, Gesina" userId="f10b2128-5b74-496c-ab14-ab646d008762" providerId="ADAL" clId="{1AE160B7-53FB-4A2F-8D84-33430397D635}" dt="2021-03-13T09:14:26.088" v="213"/>
          <ac:spMkLst>
            <pc:docMk/>
            <pc:sldMk cId="2919708747" sldId="350"/>
            <ac:spMk id="16" creationId="{CA795E2D-EA62-4F62-9B32-1064DCFAE6EC}"/>
          </ac:spMkLst>
        </pc:spChg>
        <pc:spChg chg="add del">
          <ac:chgData name="Schwalbe, Gesina" userId="f10b2128-5b74-496c-ab14-ab646d008762" providerId="ADAL" clId="{1AE160B7-53FB-4A2F-8D84-33430397D635}" dt="2021-03-13T09:14:26.088" v="213"/>
          <ac:spMkLst>
            <pc:docMk/>
            <pc:sldMk cId="2919708747" sldId="350"/>
            <ac:spMk id="18" creationId="{A4F45AFE-CE0D-4FCC-AB45-86A072D58631}"/>
          </ac:spMkLst>
        </pc:spChg>
        <pc:spChg chg="add del mod">
          <ac:chgData name="Schwalbe, Gesina" userId="f10b2128-5b74-496c-ab14-ab646d008762" providerId="ADAL" clId="{1AE160B7-53FB-4A2F-8D84-33430397D635}" dt="2021-03-13T09:14:44.668" v="218"/>
          <ac:spMkLst>
            <pc:docMk/>
            <pc:sldMk cId="2919708747" sldId="350"/>
            <ac:spMk id="22" creationId="{14DBE73C-CE49-47CE-BDF5-545FDECB1C09}"/>
          </ac:spMkLst>
        </pc:spChg>
        <pc:spChg chg="add del mod">
          <ac:chgData name="Schwalbe, Gesina" userId="f10b2128-5b74-496c-ab14-ab646d008762" providerId="ADAL" clId="{1AE160B7-53FB-4A2F-8D84-33430397D635}" dt="2021-03-13T09:14:44.668" v="218"/>
          <ac:spMkLst>
            <pc:docMk/>
            <pc:sldMk cId="2919708747" sldId="350"/>
            <ac:spMk id="23" creationId="{0000F0BA-E4CB-4251-8B6A-84E9270D5C71}"/>
          </ac:spMkLst>
        </pc:spChg>
        <pc:spChg chg="add del">
          <ac:chgData name="Schwalbe, Gesina" userId="f10b2128-5b74-496c-ab14-ab646d008762" providerId="ADAL" clId="{1AE160B7-53FB-4A2F-8D84-33430397D635}" dt="2021-03-13T09:14:35.584" v="216"/>
          <ac:spMkLst>
            <pc:docMk/>
            <pc:sldMk cId="2919708747" sldId="350"/>
            <ac:spMk id="24" creationId="{3F6D1E75-AA19-4EBA-B938-454EDC6C2EDF}"/>
          </ac:spMkLst>
        </pc:spChg>
        <pc:spChg chg="add del">
          <ac:chgData name="Schwalbe, Gesina" userId="f10b2128-5b74-496c-ab14-ab646d008762" providerId="ADAL" clId="{1AE160B7-53FB-4A2F-8D84-33430397D635}" dt="2021-03-13T09:14:35.584" v="216"/>
          <ac:spMkLst>
            <pc:docMk/>
            <pc:sldMk cId="2919708747" sldId="350"/>
            <ac:spMk id="25" creationId="{6C3FBDF5-8704-4FAB-B9CF-93606EB66CBC}"/>
          </ac:spMkLst>
        </pc:spChg>
        <pc:spChg chg="add del">
          <ac:chgData name="Schwalbe, Gesina" userId="f10b2128-5b74-496c-ab14-ab646d008762" providerId="ADAL" clId="{1AE160B7-53FB-4A2F-8D84-33430397D635}" dt="2021-03-13T09:14:35.584" v="216"/>
          <ac:spMkLst>
            <pc:docMk/>
            <pc:sldMk cId="2919708747" sldId="350"/>
            <ac:spMk id="26" creationId="{E3374EB4-FCC0-4E3A-BEB9-04881749C16E}"/>
          </ac:spMkLst>
        </pc:spChg>
        <pc:spChg chg="add del">
          <ac:chgData name="Schwalbe, Gesina" userId="f10b2128-5b74-496c-ab14-ab646d008762" providerId="ADAL" clId="{1AE160B7-53FB-4A2F-8D84-33430397D635}" dt="2021-03-13T09:14:35.584" v="216"/>
          <ac:spMkLst>
            <pc:docMk/>
            <pc:sldMk cId="2919708747" sldId="350"/>
            <ac:spMk id="27" creationId="{51B38EDE-2A4B-43E8-BECE-4BD4BB013A57}"/>
          </ac:spMkLst>
        </pc:spChg>
        <pc:spChg chg="add del">
          <ac:chgData name="Schwalbe, Gesina" userId="f10b2128-5b74-496c-ab14-ab646d008762" providerId="ADAL" clId="{1AE160B7-53FB-4A2F-8D84-33430397D635}" dt="2021-03-13T09:14:35.584" v="216"/>
          <ac:spMkLst>
            <pc:docMk/>
            <pc:sldMk cId="2919708747" sldId="350"/>
            <ac:spMk id="28" creationId="{4CD96731-6963-4DDC-BC57-48993ABF9A51}"/>
          </ac:spMkLst>
        </pc:spChg>
        <pc:spChg chg="add del">
          <ac:chgData name="Schwalbe, Gesina" userId="f10b2128-5b74-496c-ab14-ab646d008762" providerId="ADAL" clId="{1AE160B7-53FB-4A2F-8D84-33430397D635}" dt="2021-03-13T09:14:35.584" v="216"/>
          <ac:spMkLst>
            <pc:docMk/>
            <pc:sldMk cId="2919708747" sldId="350"/>
            <ac:spMk id="30" creationId="{34D7729B-6F71-4C2A-83AD-9D8A8DA726D7}"/>
          </ac:spMkLst>
        </pc:spChg>
        <pc:spChg chg="add del">
          <ac:chgData name="Schwalbe, Gesina" userId="f10b2128-5b74-496c-ab14-ab646d008762" providerId="ADAL" clId="{1AE160B7-53FB-4A2F-8D84-33430397D635}" dt="2021-03-13T09:14:35.584" v="216"/>
          <ac:spMkLst>
            <pc:docMk/>
            <pc:sldMk cId="2919708747" sldId="350"/>
            <ac:spMk id="34" creationId="{00E5DD40-36B9-4DE0-A5F9-1DCD7B65CA70}"/>
          </ac:spMkLst>
        </pc:spChg>
        <pc:spChg chg="add del">
          <ac:chgData name="Schwalbe, Gesina" userId="f10b2128-5b74-496c-ab14-ab646d008762" providerId="ADAL" clId="{1AE160B7-53FB-4A2F-8D84-33430397D635}" dt="2021-03-13T09:14:35.584" v="216"/>
          <ac:spMkLst>
            <pc:docMk/>
            <pc:sldMk cId="2919708747" sldId="350"/>
            <ac:spMk id="36" creationId="{F50942D4-5BB5-411C-AA73-45EECC2D1F3D}"/>
          </ac:spMkLst>
        </pc:spChg>
        <pc:spChg chg="add del mod">
          <ac:chgData name="Schwalbe, Gesina" userId="f10b2128-5b74-496c-ab14-ab646d008762" providerId="ADAL" clId="{1AE160B7-53FB-4A2F-8D84-33430397D635}" dt="2021-03-13T09:24:41.283" v="371"/>
          <ac:spMkLst>
            <pc:docMk/>
            <pc:sldMk cId="2919708747" sldId="350"/>
            <ac:spMk id="40" creationId="{C85BA005-836B-4FF4-95D2-83FC593D1371}"/>
          </ac:spMkLst>
        </pc:spChg>
        <pc:spChg chg="add del mod">
          <ac:chgData name="Schwalbe, Gesina" userId="f10b2128-5b74-496c-ab14-ab646d008762" providerId="ADAL" clId="{1AE160B7-53FB-4A2F-8D84-33430397D635}" dt="2021-03-13T09:24:41.283" v="371"/>
          <ac:spMkLst>
            <pc:docMk/>
            <pc:sldMk cId="2919708747" sldId="350"/>
            <ac:spMk id="41" creationId="{3D8ED2F2-8585-463E-BD46-883312D58CD3}"/>
          </ac:spMkLst>
        </pc:spChg>
        <pc:spChg chg="add del mod">
          <ac:chgData name="Schwalbe, Gesina" userId="f10b2128-5b74-496c-ab14-ab646d008762" providerId="ADAL" clId="{1AE160B7-53FB-4A2F-8D84-33430397D635}" dt="2021-03-13T09:24:41.283" v="371"/>
          <ac:spMkLst>
            <pc:docMk/>
            <pc:sldMk cId="2919708747" sldId="350"/>
            <ac:spMk id="42" creationId="{B754903D-6AAC-4965-9211-16C857A65D32}"/>
          </ac:spMkLst>
        </pc:spChg>
        <pc:spChg chg="add del mod">
          <ac:chgData name="Schwalbe, Gesina" userId="f10b2128-5b74-496c-ab14-ab646d008762" providerId="ADAL" clId="{1AE160B7-53FB-4A2F-8D84-33430397D635}" dt="2021-03-13T09:24:41.283" v="371"/>
          <ac:spMkLst>
            <pc:docMk/>
            <pc:sldMk cId="2919708747" sldId="350"/>
            <ac:spMk id="58" creationId="{EF16DD78-EAA2-4E57-A3AD-3B07A1876C7C}"/>
          </ac:spMkLst>
        </pc:spChg>
        <pc:grpChg chg="add del">
          <ac:chgData name="Schwalbe, Gesina" userId="f10b2128-5b74-496c-ab14-ab646d008762" providerId="ADAL" clId="{1AE160B7-53FB-4A2F-8D84-33430397D635}" dt="2021-03-13T09:14:26.088" v="213"/>
          <ac:grpSpMkLst>
            <pc:docMk/>
            <pc:sldMk cId="2919708747" sldId="350"/>
            <ac:grpSpMk id="13" creationId="{9DE966E2-16EF-43C3-9D84-984260DB62A7}"/>
          </ac:grpSpMkLst>
        </pc:grpChg>
        <pc:grpChg chg="add del">
          <ac:chgData name="Schwalbe, Gesina" userId="f10b2128-5b74-496c-ab14-ab646d008762" providerId="ADAL" clId="{1AE160B7-53FB-4A2F-8D84-33430397D635}" dt="2021-03-13T09:14:26.088" v="213"/>
          <ac:grpSpMkLst>
            <pc:docMk/>
            <pc:sldMk cId="2919708747" sldId="350"/>
            <ac:grpSpMk id="19" creationId="{48F323D7-3887-4B1B-BCB7-35B51F38AB9C}"/>
          </ac:grpSpMkLst>
        </pc:grpChg>
        <pc:grpChg chg="add del">
          <ac:chgData name="Schwalbe, Gesina" userId="f10b2128-5b74-496c-ab14-ab646d008762" providerId="ADAL" clId="{1AE160B7-53FB-4A2F-8D84-33430397D635}" dt="2021-03-13T09:14:35.584" v="216"/>
          <ac:grpSpMkLst>
            <pc:docMk/>
            <pc:sldMk cId="2919708747" sldId="350"/>
            <ac:grpSpMk id="31" creationId="{77A9CEAF-33E8-485B-B6D9-B7A5BFB8D25A}"/>
          </ac:grpSpMkLst>
        </pc:grpChg>
        <pc:grpChg chg="add del">
          <ac:chgData name="Schwalbe, Gesina" userId="f10b2128-5b74-496c-ab14-ab646d008762" providerId="ADAL" clId="{1AE160B7-53FB-4A2F-8D84-33430397D635}" dt="2021-03-13T09:14:35.584" v="216"/>
          <ac:grpSpMkLst>
            <pc:docMk/>
            <pc:sldMk cId="2919708747" sldId="350"/>
            <ac:grpSpMk id="37" creationId="{A058D530-DD51-4D5D-8B78-F548B69806FF}"/>
          </ac:grpSpMkLst>
        </pc:grpChg>
        <pc:grpChg chg="add del mod">
          <ac:chgData name="Schwalbe, Gesina" userId="f10b2128-5b74-496c-ab14-ab646d008762" providerId="ADAL" clId="{1AE160B7-53FB-4A2F-8D84-33430397D635}" dt="2021-03-13T09:24:41.283" v="371"/>
          <ac:grpSpMkLst>
            <pc:docMk/>
            <pc:sldMk cId="2919708747" sldId="350"/>
            <ac:grpSpMk id="43" creationId="{E854231C-87DE-4706-81D8-B191940C3951}"/>
          </ac:grpSpMkLst>
        </pc:grpChg>
        <pc:grpChg chg="add del mod">
          <ac:chgData name="Schwalbe, Gesina" userId="f10b2128-5b74-496c-ab14-ab646d008762" providerId="ADAL" clId="{1AE160B7-53FB-4A2F-8D84-33430397D635}" dt="2021-03-13T09:24:41.283" v="371"/>
          <ac:grpSpMkLst>
            <pc:docMk/>
            <pc:sldMk cId="2919708747" sldId="350"/>
            <ac:grpSpMk id="51" creationId="{53926D6E-F7DB-4480-B438-A1414BDFD728}"/>
          </ac:grpSpMkLst>
        </pc:grpChg>
        <pc:cxnChg chg="add del">
          <ac:chgData name="Schwalbe, Gesina" userId="f10b2128-5b74-496c-ab14-ab646d008762" providerId="ADAL" clId="{1AE160B7-53FB-4A2F-8D84-33430397D635}" dt="2021-03-13T09:14:26.088" v="213"/>
          <ac:cxnSpMkLst>
            <pc:docMk/>
            <pc:sldMk cId="2919708747" sldId="350"/>
            <ac:cxnSpMk id="11" creationId="{71E3DA81-3BDF-46FC-BAD3-7D99BE919875}"/>
          </ac:cxnSpMkLst>
        </pc:cxnChg>
        <pc:cxnChg chg="add del">
          <ac:chgData name="Schwalbe, Gesina" userId="f10b2128-5b74-496c-ab14-ab646d008762" providerId="ADAL" clId="{1AE160B7-53FB-4A2F-8D84-33430397D635}" dt="2021-03-13T09:14:26.088" v="213"/>
          <ac:cxnSpMkLst>
            <pc:docMk/>
            <pc:sldMk cId="2919708747" sldId="350"/>
            <ac:cxnSpMk id="17" creationId="{44A40E3E-676E-4566-AD74-4325D9634CD9}"/>
          </ac:cxnSpMkLst>
        </pc:cxnChg>
        <pc:cxnChg chg="add del">
          <ac:chgData name="Schwalbe, Gesina" userId="f10b2128-5b74-496c-ab14-ab646d008762" providerId="ADAL" clId="{1AE160B7-53FB-4A2F-8D84-33430397D635}" dt="2021-03-13T09:14:35.584" v="216"/>
          <ac:cxnSpMkLst>
            <pc:docMk/>
            <pc:sldMk cId="2919708747" sldId="350"/>
            <ac:cxnSpMk id="29" creationId="{66F8C911-99DA-4AE3-8053-E4EC78363F1C}"/>
          </ac:cxnSpMkLst>
        </pc:cxnChg>
        <pc:cxnChg chg="add del">
          <ac:chgData name="Schwalbe, Gesina" userId="f10b2128-5b74-496c-ab14-ab646d008762" providerId="ADAL" clId="{1AE160B7-53FB-4A2F-8D84-33430397D635}" dt="2021-03-13T09:14:35.584" v="216"/>
          <ac:cxnSpMkLst>
            <pc:docMk/>
            <pc:sldMk cId="2919708747" sldId="350"/>
            <ac:cxnSpMk id="35" creationId="{9031BD91-14D2-4A86-B54D-0618981654F9}"/>
          </ac:cxnSpMkLst>
        </pc:cxnChg>
      </pc:sldChg>
      <pc:sldChg chg="add del">
        <pc:chgData name="Schwalbe, Gesina" userId="f10b2128-5b74-496c-ab14-ab646d008762" providerId="ADAL" clId="{1AE160B7-53FB-4A2F-8D84-33430397D635}" dt="2021-03-13T09:26:24.605" v="527" actId="2696"/>
        <pc:sldMkLst>
          <pc:docMk/>
          <pc:sldMk cId="878115664" sldId="351"/>
        </pc:sldMkLst>
      </pc:sldChg>
      <pc:sldChg chg="add del">
        <pc:chgData name="Schwalbe, Gesina" userId="f10b2128-5b74-496c-ab14-ab646d008762" providerId="ADAL" clId="{1AE160B7-53FB-4A2F-8D84-33430397D635}" dt="2021-03-13T09:25:20.133" v="387" actId="2696"/>
        <pc:sldMkLst>
          <pc:docMk/>
          <pc:sldMk cId="4036195300" sldId="351"/>
        </pc:sldMkLst>
      </pc:sldChg>
      <pc:sldChg chg="add del">
        <pc:chgData name="Schwalbe, Gesina" userId="f10b2128-5b74-496c-ab14-ab646d008762" providerId="ADAL" clId="{1AE160B7-53FB-4A2F-8D84-33430397D635}" dt="2021-03-13T09:26:24.614" v="528" actId="2696"/>
        <pc:sldMkLst>
          <pc:docMk/>
          <pc:sldMk cId="1859277197" sldId="352"/>
        </pc:sldMkLst>
      </pc:sldChg>
      <pc:sldChg chg="addSp modSp add del">
        <pc:chgData name="Schwalbe, Gesina" userId="f10b2128-5b74-496c-ab14-ab646d008762" providerId="ADAL" clId="{1AE160B7-53FB-4A2F-8D84-33430397D635}" dt="2021-03-13T09:26:24.366" v="526" actId="2696"/>
        <pc:sldMkLst>
          <pc:docMk/>
          <pc:sldMk cId="3407016941" sldId="353"/>
        </pc:sldMkLst>
        <pc:spChg chg="add mod">
          <ac:chgData name="Schwalbe, Gesina" userId="f10b2128-5b74-496c-ab14-ab646d008762" providerId="ADAL" clId="{1AE160B7-53FB-4A2F-8D84-33430397D635}" dt="2021-03-13T09:26:23.513" v="396"/>
          <ac:spMkLst>
            <pc:docMk/>
            <pc:sldMk cId="3407016941" sldId="353"/>
            <ac:spMk id="5" creationId="{15CCC428-CA16-4D67-BF60-F93CD5A1C009}"/>
          </ac:spMkLst>
        </pc:spChg>
        <pc:spChg chg="add mod">
          <ac:chgData name="Schwalbe, Gesina" userId="f10b2128-5b74-496c-ab14-ab646d008762" providerId="ADAL" clId="{1AE160B7-53FB-4A2F-8D84-33430397D635}" dt="2021-03-13T09:26:23.565" v="402"/>
          <ac:spMkLst>
            <pc:docMk/>
            <pc:sldMk cId="3407016941" sldId="353"/>
            <ac:spMk id="6" creationId="{F748222E-E164-4314-B7EA-F3FEB2B83065}"/>
          </ac:spMkLst>
        </pc:spChg>
        <pc:spChg chg="add mod">
          <ac:chgData name="Schwalbe, Gesina" userId="f10b2128-5b74-496c-ab14-ab646d008762" providerId="ADAL" clId="{1AE160B7-53FB-4A2F-8D84-33430397D635}" dt="2021-03-13T09:26:23.610" v="408"/>
          <ac:spMkLst>
            <pc:docMk/>
            <pc:sldMk cId="3407016941" sldId="353"/>
            <ac:spMk id="7" creationId="{D0D7C3BC-2705-4ED0-8C8A-AA7E936AF073}"/>
          </ac:spMkLst>
        </pc:spChg>
        <pc:spChg chg="add mod">
          <ac:chgData name="Schwalbe, Gesina" userId="f10b2128-5b74-496c-ab14-ab646d008762" providerId="ADAL" clId="{1AE160B7-53FB-4A2F-8D84-33430397D635}" dt="2021-03-13T09:26:23.645" v="414"/>
          <ac:spMkLst>
            <pc:docMk/>
            <pc:sldMk cId="3407016941" sldId="353"/>
            <ac:spMk id="8" creationId="{065D0906-7239-413C-81CA-1237C3141FD4}"/>
          </ac:spMkLst>
        </pc:spChg>
        <pc:spChg chg="add mod">
          <ac:chgData name="Schwalbe, Gesina" userId="f10b2128-5b74-496c-ab14-ab646d008762" providerId="ADAL" clId="{1AE160B7-53FB-4A2F-8D84-33430397D635}" dt="2021-03-13T09:26:23.678" v="420"/>
          <ac:spMkLst>
            <pc:docMk/>
            <pc:sldMk cId="3407016941" sldId="353"/>
            <ac:spMk id="9" creationId="{E85651E0-3967-41B0-BE59-92D8D6BBA653}"/>
          </ac:spMkLst>
        </pc:spChg>
        <pc:spChg chg="add mod">
          <ac:chgData name="Schwalbe, Gesina" userId="f10b2128-5b74-496c-ab14-ab646d008762" providerId="ADAL" clId="{1AE160B7-53FB-4A2F-8D84-33430397D635}" dt="2021-03-13T09:26:23.709" v="426"/>
          <ac:spMkLst>
            <pc:docMk/>
            <pc:sldMk cId="3407016941" sldId="353"/>
            <ac:spMk id="10" creationId="{E10A0BF7-54DD-4D49-B713-5B7FC3B8B052}"/>
          </ac:spMkLst>
        </pc:spChg>
        <pc:spChg chg="add mod">
          <ac:chgData name="Schwalbe, Gesina" userId="f10b2128-5b74-496c-ab14-ab646d008762" providerId="ADAL" clId="{1AE160B7-53FB-4A2F-8D84-33430397D635}" dt="2021-03-13T09:26:23.738" v="432"/>
          <ac:spMkLst>
            <pc:docMk/>
            <pc:sldMk cId="3407016941" sldId="353"/>
            <ac:spMk id="11" creationId="{BBF2A6A9-76FB-4200-BC04-03EA9C67BE2A}"/>
          </ac:spMkLst>
        </pc:spChg>
      </pc:sldChg>
      <pc:sldChg chg="addSp delSp modSp add del ord">
        <pc:chgData name="Schwalbe, Gesina" userId="f10b2128-5b74-496c-ab14-ab646d008762" providerId="ADAL" clId="{1AE160B7-53FB-4A2F-8D84-33430397D635}" dt="2021-03-13T09:26:59.406" v="532" actId="2696"/>
        <pc:sldMkLst>
          <pc:docMk/>
          <pc:sldMk cId="838958245" sldId="354"/>
        </pc:sldMkLst>
        <pc:spChg chg="mod">
          <ac:chgData name="Schwalbe, Gesina" userId="f10b2128-5b74-496c-ab14-ab646d008762" providerId="ADAL" clId="{1AE160B7-53FB-4A2F-8D84-33430397D635}" dt="2021-03-13T09:26:24.046" v="467"/>
          <ac:spMkLst>
            <pc:docMk/>
            <pc:sldMk cId="838958245" sldId="354"/>
            <ac:spMk id="5" creationId="{15CCC428-CA16-4D67-BF60-F93CD5A1C009}"/>
          </ac:spMkLst>
        </pc:spChg>
        <pc:spChg chg="del">
          <ac:chgData name="Schwalbe, Gesina" userId="f10b2128-5b74-496c-ab14-ab646d008762" providerId="ADAL" clId="{1AE160B7-53FB-4A2F-8D84-33430397D635}" dt="2021-03-13T09:26:23.873" v="440"/>
          <ac:spMkLst>
            <pc:docMk/>
            <pc:sldMk cId="838958245" sldId="354"/>
            <ac:spMk id="6" creationId="{F748222E-E164-4314-B7EA-F3FEB2B83065}"/>
          </ac:spMkLst>
        </pc:spChg>
        <pc:spChg chg="del">
          <ac:chgData name="Schwalbe, Gesina" userId="f10b2128-5b74-496c-ab14-ab646d008762" providerId="ADAL" clId="{1AE160B7-53FB-4A2F-8D84-33430397D635}" dt="2021-03-13T09:26:23.874" v="442"/>
          <ac:spMkLst>
            <pc:docMk/>
            <pc:sldMk cId="838958245" sldId="354"/>
            <ac:spMk id="7" creationId="{D0D7C3BC-2705-4ED0-8C8A-AA7E936AF073}"/>
          </ac:spMkLst>
        </pc:spChg>
        <pc:spChg chg="mod">
          <ac:chgData name="Schwalbe, Gesina" userId="f10b2128-5b74-496c-ab14-ab646d008762" providerId="ADAL" clId="{1AE160B7-53FB-4A2F-8D84-33430397D635}" dt="2021-03-13T09:26:24.046" v="467"/>
          <ac:spMkLst>
            <pc:docMk/>
            <pc:sldMk cId="838958245" sldId="354"/>
            <ac:spMk id="8" creationId="{065D0906-7239-413C-81CA-1237C3141FD4}"/>
          </ac:spMkLst>
        </pc:spChg>
        <pc:spChg chg="mod">
          <ac:chgData name="Schwalbe, Gesina" userId="f10b2128-5b74-496c-ab14-ab646d008762" providerId="ADAL" clId="{1AE160B7-53FB-4A2F-8D84-33430397D635}" dt="2021-03-13T09:26:24.046" v="467"/>
          <ac:spMkLst>
            <pc:docMk/>
            <pc:sldMk cId="838958245" sldId="354"/>
            <ac:spMk id="9" creationId="{E85651E0-3967-41B0-BE59-92D8D6BBA653}"/>
          </ac:spMkLst>
        </pc:spChg>
        <pc:spChg chg="mod">
          <ac:chgData name="Schwalbe, Gesina" userId="f10b2128-5b74-496c-ab14-ab646d008762" providerId="ADAL" clId="{1AE160B7-53FB-4A2F-8D84-33430397D635}" dt="2021-03-13T09:26:24.046" v="467"/>
          <ac:spMkLst>
            <pc:docMk/>
            <pc:sldMk cId="838958245" sldId="354"/>
            <ac:spMk id="10" creationId="{E10A0BF7-54DD-4D49-B713-5B7FC3B8B052}"/>
          </ac:spMkLst>
        </pc:spChg>
        <pc:spChg chg="mod">
          <ac:chgData name="Schwalbe, Gesina" userId="f10b2128-5b74-496c-ab14-ab646d008762" providerId="ADAL" clId="{1AE160B7-53FB-4A2F-8D84-33430397D635}" dt="2021-03-13T09:26:24.046" v="467"/>
          <ac:spMkLst>
            <pc:docMk/>
            <pc:sldMk cId="838958245" sldId="354"/>
            <ac:spMk id="11" creationId="{BBF2A6A9-76FB-4200-BC04-03EA9C67BE2A}"/>
          </ac:spMkLst>
        </pc:spChg>
        <pc:spChg chg="add mod">
          <ac:chgData name="Schwalbe, Gesina" userId="f10b2128-5b74-496c-ab14-ab646d008762" providerId="ADAL" clId="{1AE160B7-53FB-4A2F-8D84-33430397D635}" dt="2021-03-13T09:26:24.046" v="467"/>
          <ac:spMkLst>
            <pc:docMk/>
            <pc:sldMk cId="838958245" sldId="354"/>
            <ac:spMk id="12" creationId="{49105D3C-5A63-44F8-9565-5FC762E234D9}"/>
          </ac:spMkLst>
        </pc:spChg>
        <pc:spChg chg="add mod">
          <ac:chgData name="Schwalbe, Gesina" userId="f10b2128-5b74-496c-ab14-ab646d008762" providerId="ADAL" clId="{1AE160B7-53FB-4A2F-8D84-33430397D635}" dt="2021-03-13T09:26:24.046" v="467"/>
          <ac:spMkLst>
            <pc:docMk/>
            <pc:sldMk cId="838958245" sldId="354"/>
            <ac:spMk id="13" creationId="{2E8E37CB-760C-47BA-B74A-54C9D14D333F}"/>
          </ac:spMkLst>
        </pc:spChg>
        <pc:grpChg chg="add mod">
          <ac:chgData name="Schwalbe, Gesina" userId="f10b2128-5b74-496c-ab14-ab646d008762" providerId="ADAL" clId="{1AE160B7-53FB-4A2F-8D84-33430397D635}" dt="2021-03-13T09:26:24.046" v="467"/>
          <ac:grpSpMkLst>
            <pc:docMk/>
            <pc:sldMk cId="838958245" sldId="354"/>
            <ac:grpSpMk id="14" creationId="{9C1E73A7-D45A-4A9B-97B6-72D25D733353}"/>
          </ac:grpSpMkLst>
        </pc:grpChg>
      </pc:sldChg>
      <pc:sldChg chg="addSp delSp modSp add del ord">
        <pc:chgData name="Schwalbe, Gesina" userId="f10b2128-5b74-496c-ab14-ab646d008762" providerId="ADAL" clId="{1AE160B7-53FB-4A2F-8D84-33430397D635}" dt="2021-03-13T09:26:59.417" v="533" actId="2696"/>
        <pc:sldMkLst>
          <pc:docMk/>
          <pc:sldMk cId="2345899706" sldId="355"/>
        </pc:sldMkLst>
        <pc:spChg chg="mod">
          <ac:chgData name="Schwalbe, Gesina" userId="f10b2128-5b74-496c-ab14-ab646d008762" providerId="ADAL" clId="{1AE160B7-53FB-4A2F-8D84-33430397D635}" dt="2021-03-13T09:26:24.212" v="496"/>
          <ac:spMkLst>
            <pc:docMk/>
            <pc:sldMk cId="2345899706" sldId="355"/>
            <ac:spMk id="5" creationId="{15CCC428-CA16-4D67-BF60-F93CD5A1C009}"/>
          </ac:spMkLst>
        </pc:spChg>
        <pc:spChg chg="mod">
          <ac:chgData name="Schwalbe, Gesina" userId="f10b2128-5b74-496c-ab14-ab646d008762" providerId="ADAL" clId="{1AE160B7-53FB-4A2F-8D84-33430397D635}" dt="2021-03-13T09:26:24.212" v="496"/>
          <ac:spMkLst>
            <pc:docMk/>
            <pc:sldMk cId="2345899706" sldId="355"/>
            <ac:spMk id="6" creationId="{F748222E-E164-4314-B7EA-F3FEB2B83065}"/>
          </ac:spMkLst>
        </pc:spChg>
        <pc:spChg chg="mod">
          <ac:chgData name="Schwalbe, Gesina" userId="f10b2128-5b74-496c-ab14-ab646d008762" providerId="ADAL" clId="{1AE160B7-53FB-4A2F-8D84-33430397D635}" dt="2021-03-13T09:26:24.212" v="496"/>
          <ac:spMkLst>
            <pc:docMk/>
            <pc:sldMk cId="2345899706" sldId="355"/>
            <ac:spMk id="7" creationId="{D0D7C3BC-2705-4ED0-8C8A-AA7E936AF073}"/>
          </ac:spMkLst>
        </pc:spChg>
        <pc:spChg chg="del">
          <ac:chgData name="Schwalbe, Gesina" userId="f10b2128-5b74-496c-ab14-ab646d008762" providerId="ADAL" clId="{1AE160B7-53FB-4A2F-8D84-33430397D635}" dt="2021-03-13T09:26:24.060" v="469"/>
          <ac:spMkLst>
            <pc:docMk/>
            <pc:sldMk cId="2345899706" sldId="355"/>
            <ac:spMk id="8" creationId="{065D0906-7239-413C-81CA-1237C3141FD4}"/>
          </ac:spMkLst>
        </pc:spChg>
        <pc:spChg chg="del">
          <ac:chgData name="Schwalbe, Gesina" userId="f10b2128-5b74-496c-ab14-ab646d008762" providerId="ADAL" clId="{1AE160B7-53FB-4A2F-8D84-33430397D635}" dt="2021-03-13T09:26:24.060" v="471"/>
          <ac:spMkLst>
            <pc:docMk/>
            <pc:sldMk cId="2345899706" sldId="355"/>
            <ac:spMk id="9" creationId="{E85651E0-3967-41B0-BE59-92D8D6BBA653}"/>
          </ac:spMkLst>
        </pc:spChg>
        <pc:spChg chg="mod">
          <ac:chgData name="Schwalbe, Gesina" userId="f10b2128-5b74-496c-ab14-ab646d008762" providerId="ADAL" clId="{1AE160B7-53FB-4A2F-8D84-33430397D635}" dt="2021-03-13T09:26:24.212" v="496"/>
          <ac:spMkLst>
            <pc:docMk/>
            <pc:sldMk cId="2345899706" sldId="355"/>
            <ac:spMk id="10" creationId="{E10A0BF7-54DD-4D49-B713-5B7FC3B8B052}"/>
          </ac:spMkLst>
        </pc:spChg>
        <pc:spChg chg="mod">
          <ac:chgData name="Schwalbe, Gesina" userId="f10b2128-5b74-496c-ab14-ab646d008762" providerId="ADAL" clId="{1AE160B7-53FB-4A2F-8D84-33430397D635}" dt="2021-03-13T09:26:24.212" v="496"/>
          <ac:spMkLst>
            <pc:docMk/>
            <pc:sldMk cId="2345899706" sldId="355"/>
            <ac:spMk id="11" creationId="{BBF2A6A9-76FB-4200-BC04-03EA9C67BE2A}"/>
          </ac:spMkLst>
        </pc:spChg>
        <pc:spChg chg="add mod">
          <ac:chgData name="Schwalbe, Gesina" userId="f10b2128-5b74-496c-ab14-ab646d008762" providerId="ADAL" clId="{1AE160B7-53FB-4A2F-8D84-33430397D635}" dt="2021-03-13T09:26:24.212" v="496"/>
          <ac:spMkLst>
            <pc:docMk/>
            <pc:sldMk cId="2345899706" sldId="355"/>
            <ac:spMk id="12" creationId="{26943562-03CC-46D2-A067-E6E771AB3EB8}"/>
          </ac:spMkLst>
        </pc:spChg>
        <pc:spChg chg="add mod">
          <ac:chgData name="Schwalbe, Gesina" userId="f10b2128-5b74-496c-ab14-ab646d008762" providerId="ADAL" clId="{1AE160B7-53FB-4A2F-8D84-33430397D635}" dt="2021-03-13T09:26:24.212" v="496"/>
          <ac:spMkLst>
            <pc:docMk/>
            <pc:sldMk cId="2345899706" sldId="355"/>
            <ac:spMk id="13" creationId="{747D47C0-A5C5-402A-A1CF-BD16D4E07BF5}"/>
          </ac:spMkLst>
        </pc:spChg>
        <pc:grpChg chg="add mod">
          <ac:chgData name="Schwalbe, Gesina" userId="f10b2128-5b74-496c-ab14-ab646d008762" providerId="ADAL" clId="{1AE160B7-53FB-4A2F-8D84-33430397D635}" dt="2021-03-13T09:26:24.212" v="496"/>
          <ac:grpSpMkLst>
            <pc:docMk/>
            <pc:sldMk cId="2345899706" sldId="355"/>
            <ac:grpSpMk id="14" creationId="{DA55520F-A8CC-4BDC-B56C-775940F0908C}"/>
          </ac:grpSpMkLst>
        </pc:grpChg>
      </pc:sldChg>
      <pc:sldChg chg="addSp delSp modSp add del ord">
        <pc:chgData name="Schwalbe, Gesina" userId="f10b2128-5b74-496c-ab14-ab646d008762" providerId="ADAL" clId="{1AE160B7-53FB-4A2F-8D84-33430397D635}" dt="2021-03-13T09:26:59.429" v="534" actId="2696"/>
        <pc:sldMkLst>
          <pc:docMk/>
          <pc:sldMk cId="1931827498" sldId="356"/>
        </pc:sldMkLst>
        <pc:spChg chg="mod">
          <ac:chgData name="Schwalbe, Gesina" userId="f10b2128-5b74-496c-ab14-ab646d008762" providerId="ADAL" clId="{1AE160B7-53FB-4A2F-8D84-33430397D635}" dt="2021-03-13T09:26:24.357" v="525"/>
          <ac:spMkLst>
            <pc:docMk/>
            <pc:sldMk cId="1931827498" sldId="356"/>
            <ac:spMk id="5" creationId="{15CCC428-CA16-4D67-BF60-F93CD5A1C009}"/>
          </ac:spMkLst>
        </pc:spChg>
        <pc:spChg chg="mod">
          <ac:chgData name="Schwalbe, Gesina" userId="f10b2128-5b74-496c-ab14-ab646d008762" providerId="ADAL" clId="{1AE160B7-53FB-4A2F-8D84-33430397D635}" dt="2021-03-13T09:26:24.357" v="525"/>
          <ac:spMkLst>
            <pc:docMk/>
            <pc:sldMk cId="1931827498" sldId="356"/>
            <ac:spMk id="6" creationId="{F748222E-E164-4314-B7EA-F3FEB2B83065}"/>
          </ac:spMkLst>
        </pc:spChg>
        <pc:spChg chg="mod">
          <ac:chgData name="Schwalbe, Gesina" userId="f10b2128-5b74-496c-ab14-ab646d008762" providerId="ADAL" clId="{1AE160B7-53FB-4A2F-8D84-33430397D635}" dt="2021-03-13T09:26:24.357" v="525"/>
          <ac:spMkLst>
            <pc:docMk/>
            <pc:sldMk cId="1931827498" sldId="356"/>
            <ac:spMk id="7" creationId="{D0D7C3BC-2705-4ED0-8C8A-AA7E936AF073}"/>
          </ac:spMkLst>
        </pc:spChg>
        <pc:spChg chg="mod">
          <ac:chgData name="Schwalbe, Gesina" userId="f10b2128-5b74-496c-ab14-ab646d008762" providerId="ADAL" clId="{1AE160B7-53FB-4A2F-8D84-33430397D635}" dt="2021-03-13T09:26:24.357" v="525"/>
          <ac:spMkLst>
            <pc:docMk/>
            <pc:sldMk cId="1931827498" sldId="356"/>
            <ac:spMk id="8" creationId="{065D0906-7239-413C-81CA-1237C3141FD4}"/>
          </ac:spMkLst>
        </pc:spChg>
        <pc:spChg chg="mod">
          <ac:chgData name="Schwalbe, Gesina" userId="f10b2128-5b74-496c-ab14-ab646d008762" providerId="ADAL" clId="{1AE160B7-53FB-4A2F-8D84-33430397D635}" dt="2021-03-13T09:26:24.357" v="525"/>
          <ac:spMkLst>
            <pc:docMk/>
            <pc:sldMk cId="1931827498" sldId="356"/>
            <ac:spMk id="9" creationId="{E85651E0-3967-41B0-BE59-92D8D6BBA653}"/>
          </ac:spMkLst>
        </pc:spChg>
        <pc:spChg chg="del">
          <ac:chgData name="Schwalbe, Gesina" userId="f10b2128-5b74-496c-ab14-ab646d008762" providerId="ADAL" clId="{1AE160B7-53FB-4A2F-8D84-33430397D635}" dt="2021-03-13T09:26:24.227" v="498"/>
          <ac:spMkLst>
            <pc:docMk/>
            <pc:sldMk cId="1931827498" sldId="356"/>
            <ac:spMk id="10" creationId="{E10A0BF7-54DD-4D49-B713-5B7FC3B8B052}"/>
          </ac:spMkLst>
        </pc:spChg>
        <pc:spChg chg="del">
          <ac:chgData name="Schwalbe, Gesina" userId="f10b2128-5b74-496c-ab14-ab646d008762" providerId="ADAL" clId="{1AE160B7-53FB-4A2F-8D84-33430397D635}" dt="2021-03-13T09:26:24.228" v="500"/>
          <ac:spMkLst>
            <pc:docMk/>
            <pc:sldMk cId="1931827498" sldId="356"/>
            <ac:spMk id="11" creationId="{BBF2A6A9-76FB-4200-BC04-03EA9C67BE2A}"/>
          </ac:spMkLst>
        </pc:spChg>
        <pc:spChg chg="add mod">
          <ac:chgData name="Schwalbe, Gesina" userId="f10b2128-5b74-496c-ab14-ab646d008762" providerId="ADAL" clId="{1AE160B7-53FB-4A2F-8D84-33430397D635}" dt="2021-03-13T09:26:24.357" v="525"/>
          <ac:spMkLst>
            <pc:docMk/>
            <pc:sldMk cId="1931827498" sldId="356"/>
            <ac:spMk id="12" creationId="{A48B59F2-2806-41D0-B6D0-6D3DBA586E95}"/>
          </ac:spMkLst>
        </pc:spChg>
        <pc:spChg chg="add mod">
          <ac:chgData name="Schwalbe, Gesina" userId="f10b2128-5b74-496c-ab14-ab646d008762" providerId="ADAL" clId="{1AE160B7-53FB-4A2F-8D84-33430397D635}" dt="2021-03-13T09:26:24.357" v="525"/>
          <ac:spMkLst>
            <pc:docMk/>
            <pc:sldMk cId="1931827498" sldId="356"/>
            <ac:spMk id="13" creationId="{8C8D4235-6D6A-48F6-B190-D48732C728CE}"/>
          </ac:spMkLst>
        </pc:spChg>
        <pc:grpChg chg="add mod">
          <ac:chgData name="Schwalbe, Gesina" userId="f10b2128-5b74-496c-ab14-ab646d008762" providerId="ADAL" clId="{1AE160B7-53FB-4A2F-8D84-33430397D635}" dt="2021-03-13T09:26:24.357" v="525"/>
          <ac:grpSpMkLst>
            <pc:docMk/>
            <pc:sldMk cId="1931827498" sldId="356"/>
            <ac:grpSpMk id="14" creationId="{4705BF51-76EE-4C78-A814-51D1DCC288CF}"/>
          </ac:grpSpMkLst>
        </pc:grpChg>
      </pc:sldChg>
      <pc:sldChg chg="add del">
        <pc:chgData name="Schwalbe, Gesina" userId="f10b2128-5b74-496c-ab14-ab646d008762" providerId="ADAL" clId="{1AE160B7-53FB-4A2F-8D84-33430397D635}" dt="2021-03-13T09:27:00.981" v="746" actId="2696"/>
        <pc:sldMkLst>
          <pc:docMk/>
          <pc:sldMk cId="878115664" sldId="357"/>
        </pc:sldMkLst>
      </pc:sldChg>
      <pc:sldChg chg="add del">
        <pc:chgData name="Schwalbe, Gesina" userId="f10b2128-5b74-496c-ab14-ab646d008762" providerId="ADAL" clId="{1AE160B7-53FB-4A2F-8D84-33430397D635}" dt="2021-03-13T09:27:00.995" v="747" actId="2696"/>
        <pc:sldMkLst>
          <pc:docMk/>
          <pc:sldMk cId="1859277197" sldId="358"/>
        </pc:sldMkLst>
      </pc:sldChg>
      <pc:sldChg chg="addSp modSp add del">
        <pc:chgData name="Schwalbe, Gesina" userId="f10b2128-5b74-496c-ab14-ab646d008762" providerId="ADAL" clId="{1AE160B7-53FB-4A2F-8D84-33430397D635}" dt="2021-03-13T09:27:00.726" v="734" actId="2696"/>
        <pc:sldMkLst>
          <pc:docMk/>
          <pc:sldMk cId="453823964" sldId="359"/>
        </pc:sldMkLst>
        <pc:spChg chg="add mod">
          <ac:chgData name="Schwalbe, Gesina" userId="f10b2128-5b74-496c-ab14-ab646d008762" providerId="ADAL" clId="{1AE160B7-53FB-4A2F-8D84-33430397D635}" dt="2021-03-13T09:26:59.609" v="541"/>
          <ac:spMkLst>
            <pc:docMk/>
            <pc:sldMk cId="453823964" sldId="359"/>
            <ac:spMk id="5" creationId="{06D34389-A0EF-4E42-B4F7-44EC62124E76}"/>
          </ac:spMkLst>
        </pc:spChg>
        <pc:spChg chg="add mod">
          <ac:chgData name="Schwalbe, Gesina" userId="f10b2128-5b74-496c-ab14-ab646d008762" providerId="ADAL" clId="{1AE160B7-53FB-4A2F-8D84-33430397D635}" dt="2021-03-13T09:26:59.656" v="547"/>
          <ac:spMkLst>
            <pc:docMk/>
            <pc:sldMk cId="453823964" sldId="359"/>
            <ac:spMk id="6" creationId="{67AAA50E-706E-43EA-BB9D-241948ED37DD}"/>
          </ac:spMkLst>
        </pc:spChg>
        <pc:spChg chg="add mod">
          <ac:chgData name="Schwalbe, Gesina" userId="f10b2128-5b74-496c-ab14-ab646d008762" providerId="ADAL" clId="{1AE160B7-53FB-4A2F-8D84-33430397D635}" dt="2021-03-13T09:26:59.709" v="553"/>
          <ac:spMkLst>
            <pc:docMk/>
            <pc:sldMk cId="453823964" sldId="359"/>
            <ac:spMk id="7" creationId="{0420C399-819F-418E-BD8D-9FC0CA9D5FC2}"/>
          </ac:spMkLst>
        </pc:spChg>
        <pc:spChg chg="add mod">
          <ac:chgData name="Schwalbe, Gesina" userId="f10b2128-5b74-496c-ab14-ab646d008762" providerId="ADAL" clId="{1AE160B7-53FB-4A2F-8D84-33430397D635}" dt="2021-03-13T09:26:59.747" v="559"/>
          <ac:spMkLst>
            <pc:docMk/>
            <pc:sldMk cId="453823964" sldId="359"/>
            <ac:spMk id="8" creationId="{4D7C634E-930C-406B-95A7-3BF5350A2203}"/>
          </ac:spMkLst>
        </pc:spChg>
        <pc:spChg chg="add mod">
          <ac:chgData name="Schwalbe, Gesina" userId="f10b2128-5b74-496c-ab14-ab646d008762" providerId="ADAL" clId="{1AE160B7-53FB-4A2F-8D84-33430397D635}" dt="2021-03-13T09:26:59.782" v="565"/>
          <ac:spMkLst>
            <pc:docMk/>
            <pc:sldMk cId="453823964" sldId="359"/>
            <ac:spMk id="9" creationId="{9268AC25-A74D-4A1E-80EA-EA7CE721BCF1}"/>
          </ac:spMkLst>
        </pc:spChg>
        <pc:spChg chg="add mod">
          <ac:chgData name="Schwalbe, Gesina" userId="f10b2128-5b74-496c-ab14-ab646d008762" providerId="ADAL" clId="{1AE160B7-53FB-4A2F-8D84-33430397D635}" dt="2021-03-13T09:26:59.829" v="571"/>
          <ac:spMkLst>
            <pc:docMk/>
            <pc:sldMk cId="453823964" sldId="359"/>
            <ac:spMk id="10" creationId="{1656BCE8-11A5-4446-81F5-CC5433CAFAB8}"/>
          </ac:spMkLst>
        </pc:spChg>
        <pc:spChg chg="add mod">
          <ac:chgData name="Schwalbe, Gesina" userId="f10b2128-5b74-496c-ab14-ab646d008762" providerId="ADAL" clId="{1AE160B7-53FB-4A2F-8D84-33430397D635}" dt="2021-03-13T09:26:59.876" v="577"/>
          <ac:spMkLst>
            <pc:docMk/>
            <pc:sldMk cId="453823964" sldId="359"/>
            <ac:spMk id="11" creationId="{166914D0-98E3-442B-86D7-1CE69A8ACA30}"/>
          </ac:spMkLst>
        </pc:spChg>
        <pc:spChg chg="add mod">
          <ac:chgData name="Schwalbe, Gesina" userId="f10b2128-5b74-496c-ab14-ab646d008762" providerId="ADAL" clId="{1AE160B7-53FB-4A2F-8D84-33430397D635}" dt="2021-03-13T09:26:59.910" v="583"/>
          <ac:spMkLst>
            <pc:docMk/>
            <pc:sldMk cId="453823964" sldId="359"/>
            <ac:spMk id="12" creationId="{7A4E8C45-FF01-4AE2-BC87-A0B1FC68A3FE}"/>
          </ac:spMkLst>
        </pc:spChg>
        <pc:spChg chg="add mod">
          <ac:chgData name="Schwalbe, Gesina" userId="f10b2128-5b74-496c-ab14-ab646d008762" providerId="ADAL" clId="{1AE160B7-53FB-4A2F-8D84-33430397D635}" dt="2021-03-13T09:26:59.943" v="589"/>
          <ac:spMkLst>
            <pc:docMk/>
            <pc:sldMk cId="453823964" sldId="359"/>
            <ac:spMk id="13" creationId="{FFA127A9-3A37-49FC-BA84-F5D0293D7FAB}"/>
          </ac:spMkLst>
        </pc:spChg>
      </pc:sldChg>
      <pc:sldChg chg="addSp delSp modSp add del ord">
        <pc:chgData name="Schwalbe, Gesina" userId="f10b2128-5b74-496c-ab14-ab646d008762" providerId="ADAL" clId="{1AE160B7-53FB-4A2F-8D84-33430397D635}" dt="2021-03-13T14:21:01.996" v="5377" actId="2696"/>
        <pc:sldMkLst>
          <pc:docMk/>
          <pc:sldMk cId="2412176851" sldId="360"/>
        </pc:sldMkLst>
        <pc:spChg chg="mod">
          <ac:chgData name="Schwalbe, Gesina" userId="f10b2128-5b74-496c-ab14-ab646d008762" providerId="ADAL" clId="{1AE160B7-53FB-4A2F-8D84-33430397D635}" dt="2021-03-13T09:27:00.252" v="628"/>
          <ac:spMkLst>
            <pc:docMk/>
            <pc:sldMk cId="2412176851" sldId="360"/>
            <ac:spMk id="5" creationId="{06D34389-A0EF-4E42-B4F7-44EC62124E76}"/>
          </ac:spMkLst>
        </pc:spChg>
        <pc:spChg chg="del">
          <ac:chgData name="Schwalbe, Gesina" userId="f10b2128-5b74-496c-ab14-ab646d008762" providerId="ADAL" clId="{1AE160B7-53FB-4A2F-8D84-33430397D635}" dt="2021-03-13T09:27:00.097" v="595"/>
          <ac:spMkLst>
            <pc:docMk/>
            <pc:sldMk cId="2412176851" sldId="360"/>
            <ac:spMk id="6" creationId="{67AAA50E-706E-43EA-BB9D-241948ED37DD}"/>
          </ac:spMkLst>
        </pc:spChg>
        <pc:spChg chg="del">
          <ac:chgData name="Schwalbe, Gesina" userId="f10b2128-5b74-496c-ab14-ab646d008762" providerId="ADAL" clId="{1AE160B7-53FB-4A2F-8D84-33430397D635}" dt="2021-03-13T09:27:00.098" v="597"/>
          <ac:spMkLst>
            <pc:docMk/>
            <pc:sldMk cId="2412176851" sldId="360"/>
            <ac:spMk id="7" creationId="{0420C399-819F-418E-BD8D-9FC0CA9D5FC2}"/>
          </ac:spMkLst>
        </pc:spChg>
        <pc:spChg chg="mod">
          <ac:chgData name="Schwalbe, Gesina" userId="f10b2128-5b74-496c-ab14-ab646d008762" providerId="ADAL" clId="{1AE160B7-53FB-4A2F-8D84-33430397D635}" dt="2021-03-13T09:27:00.252" v="628"/>
          <ac:spMkLst>
            <pc:docMk/>
            <pc:sldMk cId="2412176851" sldId="360"/>
            <ac:spMk id="8" creationId="{4D7C634E-930C-406B-95A7-3BF5350A2203}"/>
          </ac:spMkLst>
        </pc:spChg>
        <pc:spChg chg="mod">
          <ac:chgData name="Schwalbe, Gesina" userId="f10b2128-5b74-496c-ab14-ab646d008762" providerId="ADAL" clId="{1AE160B7-53FB-4A2F-8D84-33430397D635}" dt="2021-03-13T09:27:00.252" v="628"/>
          <ac:spMkLst>
            <pc:docMk/>
            <pc:sldMk cId="2412176851" sldId="360"/>
            <ac:spMk id="9" creationId="{9268AC25-A74D-4A1E-80EA-EA7CE721BCF1}"/>
          </ac:spMkLst>
        </pc:spChg>
        <pc:spChg chg="mod">
          <ac:chgData name="Schwalbe, Gesina" userId="f10b2128-5b74-496c-ab14-ab646d008762" providerId="ADAL" clId="{1AE160B7-53FB-4A2F-8D84-33430397D635}" dt="2021-03-13T09:27:00.252" v="628"/>
          <ac:spMkLst>
            <pc:docMk/>
            <pc:sldMk cId="2412176851" sldId="360"/>
            <ac:spMk id="10" creationId="{1656BCE8-11A5-4446-81F5-CC5433CAFAB8}"/>
          </ac:spMkLst>
        </pc:spChg>
        <pc:spChg chg="mod">
          <ac:chgData name="Schwalbe, Gesina" userId="f10b2128-5b74-496c-ab14-ab646d008762" providerId="ADAL" clId="{1AE160B7-53FB-4A2F-8D84-33430397D635}" dt="2021-03-13T09:27:00.252" v="628"/>
          <ac:spMkLst>
            <pc:docMk/>
            <pc:sldMk cId="2412176851" sldId="360"/>
            <ac:spMk id="11" creationId="{166914D0-98E3-442B-86D7-1CE69A8ACA30}"/>
          </ac:spMkLst>
        </pc:spChg>
        <pc:spChg chg="mod">
          <ac:chgData name="Schwalbe, Gesina" userId="f10b2128-5b74-496c-ab14-ab646d008762" providerId="ADAL" clId="{1AE160B7-53FB-4A2F-8D84-33430397D635}" dt="2021-03-13T09:27:00.252" v="628"/>
          <ac:spMkLst>
            <pc:docMk/>
            <pc:sldMk cId="2412176851" sldId="360"/>
            <ac:spMk id="12" creationId="{7A4E8C45-FF01-4AE2-BC87-A0B1FC68A3FE}"/>
          </ac:spMkLst>
        </pc:spChg>
        <pc:spChg chg="mod">
          <ac:chgData name="Schwalbe, Gesina" userId="f10b2128-5b74-496c-ab14-ab646d008762" providerId="ADAL" clId="{1AE160B7-53FB-4A2F-8D84-33430397D635}" dt="2021-03-13T09:27:00.252" v="628"/>
          <ac:spMkLst>
            <pc:docMk/>
            <pc:sldMk cId="2412176851" sldId="360"/>
            <ac:spMk id="13" creationId="{FFA127A9-3A37-49FC-BA84-F5D0293D7FAB}"/>
          </ac:spMkLst>
        </pc:spChg>
        <pc:spChg chg="add mod">
          <ac:chgData name="Schwalbe, Gesina" userId="f10b2128-5b74-496c-ab14-ab646d008762" providerId="ADAL" clId="{1AE160B7-53FB-4A2F-8D84-33430397D635}" dt="2021-03-13T09:27:00.252" v="628"/>
          <ac:spMkLst>
            <pc:docMk/>
            <pc:sldMk cId="2412176851" sldId="360"/>
            <ac:spMk id="14" creationId="{0DDA1662-FDF4-425E-BFED-2F60EE46C825}"/>
          </ac:spMkLst>
        </pc:spChg>
        <pc:spChg chg="add mod">
          <ac:chgData name="Schwalbe, Gesina" userId="f10b2128-5b74-496c-ab14-ab646d008762" providerId="ADAL" clId="{1AE160B7-53FB-4A2F-8D84-33430397D635}" dt="2021-03-13T09:27:00.252" v="628"/>
          <ac:spMkLst>
            <pc:docMk/>
            <pc:sldMk cId="2412176851" sldId="360"/>
            <ac:spMk id="15" creationId="{2400EECB-231C-4403-BBCE-AFAECCDF8936}"/>
          </ac:spMkLst>
        </pc:spChg>
        <pc:grpChg chg="add mod">
          <ac:chgData name="Schwalbe, Gesina" userId="f10b2128-5b74-496c-ab14-ab646d008762" providerId="ADAL" clId="{1AE160B7-53FB-4A2F-8D84-33430397D635}" dt="2021-03-13T09:27:00.252" v="628"/>
          <ac:grpSpMkLst>
            <pc:docMk/>
            <pc:sldMk cId="2412176851" sldId="360"/>
            <ac:grpSpMk id="16" creationId="{EE14B21B-6296-450F-A031-19E1C3E894EF}"/>
          </ac:grpSpMkLst>
        </pc:grpChg>
      </pc:sldChg>
      <pc:sldChg chg="addSp delSp modSp add del ord">
        <pc:chgData name="Schwalbe, Gesina" userId="f10b2128-5b74-496c-ab14-ab646d008762" providerId="ADAL" clId="{1AE160B7-53FB-4A2F-8D84-33430397D635}" dt="2021-03-13T14:21:02.021" v="5378" actId="2696"/>
        <pc:sldMkLst>
          <pc:docMk/>
          <pc:sldMk cId="3411596618" sldId="361"/>
        </pc:sldMkLst>
        <pc:spChg chg="mod">
          <ac:chgData name="Schwalbe, Gesina" userId="f10b2128-5b74-496c-ab14-ab646d008762" providerId="ADAL" clId="{1AE160B7-53FB-4A2F-8D84-33430397D635}" dt="2021-03-13T09:27:00.414" v="663"/>
          <ac:spMkLst>
            <pc:docMk/>
            <pc:sldMk cId="3411596618" sldId="361"/>
            <ac:spMk id="5" creationId="{06D34389-A0EF-4E42-B4F7-44EC62124E76}"/>
          </ac:spMkLst>
        </pc:spChg>
        <pc:spChg chg="mod">
          <ac:chgData name="Schwalbe, Gesina" userId="f10b2128-5b74-496c-ab14-ab646d008762" providerId="ADAL" clId="{1AE160B7-53FB-4A2F-8D84-33430397D635}" dt="2021-03-13T09:27:00.414" v="663"/>
          <ac:spMkLst>
            <pc:docMk/>
            <pc:sldMk cId="3411596618" sldId="361"/>
            <ac:spMk id="6" creationId="{67AAA50E-706E-43EA-BB9D-241948ED37DD}"/>
          </ac:spMkLst>
        </pc:spChg>
        <pc:spChg chg="mod">
          <ac:chgData name="Schwalbe, Gesina" userId="f10b2128-5b74-496c-ab14-ab646d008762" providerId="ADAL" clId="{1AE160B7-53FB-4A2F-8D84-33430397D635}" dt="2021-03-13T09:27:00.414" v="663"/>
          <ac:spMkLst>
            <pc:docMk/>
            <pc:sldMk cId="3411596618" sldId="361"/>
            <ac:spMk id="7" creationId="{0420C399-819F-418E-BD8D-9FC0CA9D5FC2}"/>
          </ac:spMkLst>
        </pc:spChg>
        <pc:spChg chg="del">
          <ac:chgData name="Schwalbe, Gesina" userId="f10b2128-5b74-496c-ab14-ab646d008762" providerId="ADAL" clId="{1AE160B7-53FB-4A2F-8D84-33430397D635}" dt="2021-03-13T09:27:00.266" v="630"/>
          <ac:spMkLst>
            <pc:docMk/>
            <pc:sldMk cId="3411596618" sldId="361"/>
            <ac:spMk id="8" creationId="{4D7C634E-930C-406B-95A7-3BF5350A2203}"/>
          </ac:spMkLst>
        </pc:spChg>
        <pc:spChg chg="del">
          <ac:chgData name="Schwalbe, Gesina" userId="f10b2128-5b74-496c-ab14-ab646d008762" providerId="ADAL" clId="{1AE160B7-53FB-4A2F-8D84-33430397D635}" dt="2021-03-13T09:27:00.266" v="632"/>
          <ac:spMkLst>
            <pc:docMk/>
            <pc:sldMk cId="3411596618" sldId="361"/>
            <ac:spMk id="9" creationId="{9268AC25-A74D-4A1E-80EA-EA7CE721BCF1}"/>
          </ac:spMkLst>
        </pc:spChg>
        <pc:spChg chg="mod">
          <ac:chgData name="Schwalbe, Gesina" userId="f10b2128-5b74-496c-ab14-ab646d008762" providerId="ADAL" clId="{1AE160B7-53FB-4A2F-8D84-33430397D635}" dt="2021-03-13T09:27:00.414" v="663"/>
          <ac:spMkLst>
            <pc:docMk/>
            <pc:sldMk cId="3411596618" sldId="361"/>
            <ac:spMk id="10" creationId="{1656BCE8-11A5-4446-81F5-CC5433CAFAB8}"/>
          </ac:spMkLst>
        </pc:spChg>
        <pc:spChg chg="mod">
          <ac:chgData name="Schwalbe, Gesina" userId="f10b2128-5b74-496c-ab14-ab646d008762" providerId="ADAL" clId="{1AE160B7-53FB-4A2F-8D84-33430397D635}" dt="2021-03-13T09:27:00.414" v="663"/>
          <ac:spMkLst>
            <pc:docMk/>
            <pc:sldMk cId="3411596618" sldId="361"/>
            <ac:spMk id="11" creationId="{166914D0-98E3-442B-86D7-1CE69A8ACA30}"/>
          </ac:spMkLst>
        </pc:spChg>
        <pc:spChg chg="mod">
          <ac:chgData name="Schwalbe, Gesina" userId="f10b2128-5b74-496c-ab14-ab646d008762" providerId="ADAL" clId="{1AE160B7-53FB-4A2F-8D84-33430397D635}" dt="2021-03-13T09:27:00.414" v="663"/>
          <ac:spMkLst>
            <pc:docMk/>
            <pc:sldMk cId="3411596618" sldId="361"/>
            <ac:spMk id="12" creationId="{7A4E8C45-FF01-4AE2-BC87-A0B1FC68A3FE}"/>
          </ac:spMkLst>
        </pc:spChg>
        <pc:spChg chg="mod">
          <ac:chgData name="Schwalbe, Gesina" userId="f10b2128-5b74-496c-ab14-ab646d008762" providerId="ADAL" clId="{1AE160B7-53FB-4A2F-8D84-33430397D635}" dt="2021-03-13T09:27:00.414" v="663"/>
          <ac:spMkLst>
            <pc:docMk/>
            <pc:sldMk cId="3411596618" sldId="361"/>
            <ac:spMk id="13" creationId="{FFA127A9-3A37-49FC-BA84-F5D0293D7FAB}"/>
          </ac:spMkLst>
        </pc:spChg>
        <pc:spChg chg="add mod">
          <ac:chgData name="Schwalbe, Gesina" userId="f10b2128-5b74-496c-ab14-ab646d008762" providerId="ADAL" clId="{1AE160B7-53FB-4A2F-8D84-33430397D635}" dt="2021-03-13T09:27:00.414" v="663"/>
          <ac:spMkLst>
            <pc:docMk/>
            <pc:sldMk cId="3411596618" sldId="361"/>
            <ac:spMk id="14" creationId="{843881F7-BCA6-4B6A-B6D1-3421ECC27589}"/>
          </ac:spMkLst>
        </pc:spChg>
        <pc:spChg chg="add mod">
          <ac:chgData name="Schwalbe, Gesina" userId="f10b2128-5b74-496c-ab14-ab646d008762" providerId="ADAL" clId="{1AE160B7-53FB-4A2F-8D84-33430397D635}" dt="2021-03-13T09:27:00.414" v="663"/>
          <ac:spMkLst>
            <pc:docMk/>
            <pc:sldMk cId="3411596618" sldId="361"/>
            <ac:spMk id="15" creationId="{30A06FC6-CD21-4BC9-9B9F-4B6BEE919F0C}"/>
          </ac:spMkLst>
        </pc:spChg>
        <pc:grpChg chg="add mod">
          <ac:chgData name="Schwalbe, Gesina" userId="f10b2128-5b74-496c-ab14-ab646d008762" providerId="ADAL" clId="{1AE160B7-53FB-4A2F-8D84-33430397D635}" dt="2021-03-13T09:27:00.414" v="663"/>
          <ac:grpSpMkLst>
            <pc:docMk/>
            <pc:sldMk cId="3411596618" sldId="361"/>
            <ac:grpSpMk id="16" creationId="{80206878-298A-4CEF-8D8B-F7F0B7E23FFF}"/>
          </ac:grpSpMkLst>
        </pc:grpChg>
      </pc:sldChg>
      <pc:sldChg chg="addSp delSp modSp add del ord">
        <pc:chgData name="Schwalbe, Gesina" userId="f10b2128-5b74-496c-ab14-ab646d008762" providerId="ADAL" clId="{1AE160B7-53FB-4A2F-8D84-33430397D635}" dt="2021-03-13T14:21:02.044" v="5379" actId="2696"/>
        <pc:sldMkLst>
          <pc:docMk/>
          <pc:sldMk cId="88785826" sldId="362"/>
        </pc:sldMkLst>
        <pc:spChg chg="mod">
          <ac:chgData name="Schwalbe, Gesina" userId="f10b2128-5b74-496c-ab14-ab646d008762" providerId="ADAL" clId="{1AE160B7-53FB-4A2F-8D84-33430397D635}" dt="2021-03-13T09:27:00.572" v="698"/>
          <ac:spMkLst>
            <pc:docMk/>
            <pc:sldMk cId="88785826" sldId="362"/>
            <ac:spMk id="5" creationId="{06D34389-A0EF-4E42-B4F7-44EC62124E76}"/>
          </ac:spMkLst>
        </pc:spChg>
        <pc:spChg chg="mod">
          <ac:chgData name="Schwalbe, Gesina" userId="f10b2128-5b74-496c-ab14-ab646d008762" providerId="ADAL" clId="{1AE160B7-53FB-4A2F-8D84-33430397D635}" dt="2021-03-13T09:27:00.572" v="698"/>
          <ac:spMkLst>
            <pc:docMk/>
            <pc:sldMk cId="88785826" sldId="362"/>
            <ac:spMk id="6" creationId="{67AAA50E-706E-43EA-BB9D-241948ED37DD}"/>
          </ac:spMkLst>
        </pc:spChg>
        <pc:spChg chg="mod">
          <ac:chgData name="Schwalbe, Gesina" userId="f10b2128-5b74-496c-ab14-ab646d008762" providerId="ADAL" clId="{1AE160B7-53FB-4A2F-8D84-33430397D635}" dt="2021-03-13T09:27:00.572" v="698"/>
          <ac:spMkLst>
            <pc:docMk/>
            <pc:sldMk cId="88785826" sldId="362"/>
            <ac:spMk id="7" creationId="{0420C399-819F-418E-BD8D-9FC0CA9D5FC2}"/>
          </ac:spMkLst>
        </pc:spChg>
        <pc:spChg chg="mod">
          <ac:chgData name="Schwalbe, Gesina" userId="f10b2128-5b74-496c-ab14-ab646d008762" providerId="ADAL" clId="{1AE160B7-53FB-4A2F-8D84-33430397D635}" dt="2021-03-13T09:27:00.572" v="698"/>
          <ac:spMkLst>
            <pc:docMk/>
            <pc:sldMk cId="88785826" sldId="362"/>
            <ac:spMk id="8" creationId="{4D7C634E-930C-406B-95A7-3BF5350A2203}"/>
          </ac:spMkLst>
        </pc:spChg>
        <pc:spChg chg="mod">
          <ac:chgData name="Schwalbe, Gesina" userId="f10b2128-5b74-496c-ab14-ab646d008762" providerId="ADAL" clId="{1AE160B7-53FB-4A2F-8D84-33430397D635}" dt="2021-03-13T09:27:00.572" v="698"/>
          <ac:spMkLst>
            <pc:docMk/>
            <pc:sldMk cId="88785826" sldId="362"/>
            <ac:spMk id="9" creationId="{9268AC25-A74D-4A1E-80EA-EA7CE721BCF1}"/>
          </ac:spMkLst>
        </pc:spChg>
        <pc:spChg chg="del">
          <ac:chgData name="Schwalbe, Gesina" userId="f10b2128-5b74-496c-ab14-ab646d008762" providerId="ADAL" clId="{1AE160B7-53FB-4A2F-8D84-33430397D635}" dt="2021-03-13T09:27:00.430" v="665"/>
          <ac:spMkLst>
            <pc:docMk/>
            <pc:sldMk cId="88785826" sldId="362"/>
            <ac:spMk id="10" creationId="{1656BCE8-11A5-4446-81F5-CC5433CAFAB8}"/>
          </ac:spMkLst>
        </pc:spChg>
        <pc:spChg chg="del">
          <ac:chgData name="Schwalbe, Gesina" userId="f10b2128-5b74-496c-ab14-ab646d008762" providerId="ADAL" clId="{1AE160B7-53FB-4A2F-8D84-33430397D635}" dt="2021-03-13T09:27:00.430" v="667"/>
          <ac:spMkLst>
            <pc:docMk/>
            <pc:sldMk cId="88785826" sldId="362"/>
            <ac:spMk id="11" creationId="{166914D0-98E3-442B-86D7-1CE69A8ACA30}"/>
          </ac:spMkLst>
        </pc:spChg>
        <pc:spChg chg="mod">
          <ac:chgData name="Schwalbe, Gesina" userId="f10b2128-5b74-496c-ab14-ab646d008762" providerId="ADAL" clId="{1AE160B7-53FB-4A2F-8D84-33430397D635}" dt="2021-03-13T09:27:00.572" v="698"/>
          <ac:spMkLst>
            <pc:docMk/>
            <pc:sldMk cId="88785826" sldId="362"/>
            <ac:spMk id="12" creationId="{7A4E8C45-FF01-4AE2-BC87-A0B1FC68A3FE}"/>
          </ac:spMkLst>
        </pc:spChg>
        <pc:spChg chg="mod">
          <ac:chgData name="Schwalbe, Gesina" userId="f10b2128-5b74-496c-ab14-ab646d008762" providerId="ADAL" clId="{1AE160B7-53FB-4A2F-8D84-33430397D635}" dt="2021-03-13T09:27:00.572" v="698"/>
          <ac:spMkLst>
            <pc:docMk/>
            <pc:sldMk cId="88785826" sldId="362"/>
            <ac:spMk id="13" creationId="{FFA127A9-3A37-49FC-BA84-F5D0293D7FAB}"/>
          </ac:spMkLst>
        </pc:spChg>
        <pc:spChg chg="add mod">
          <ac:chgData name="Schwalbe, Gesina" userId="f10b2128-5b74-496c-ab14-ab646d008762" providerId="ADAL" clId="{1AE160B7-53FB-4A2F-8D84-33430397D635}" dt="2021-03-13T09:27:00.572" v="698"/>
          <ac:spMkLst>
            <pc:docMk/>
            <pc:sldMk cId="88785826" sldId="362"/>
            <ac:spMk id="14" creationId="{05D43C91-D27E-45F6-B853-AA52B7501872}"/>
          </ac:spMkLst>
        </pc:spChg>
        <pc:spChg chg="add mod">
          <ac:chgData name="Schwalbe, Gesina" userId="f10b2128-5b74-496c-ab14-ab646d008762" providerId="ADAL" clId="{1AE160B7-53FB-4A2F-8D84-33430397D635}" dt="2021-03-13T09:27:00.572" v="698"/>
          <ac:spMkLst>
            <pc:docMk/>
            <pc:sldMk cId="88785826" sldId="362"/>
            <ac:spMk id="15" creationId="{3C62F0A0-F741-451C-B6DF-3302C9F6E3DF}"/>
          </ac:spMkLst>
        </pc:spChg>
        <pc:grpChg chg="add mod">
          <ac:chgData name="Schwalbe, Gesina" userId="f10b2128-5b74-496c-ab14-ab646d008762" providerId="ADAL" clId="{1AE160B7-53FB-4A2F-8D84-33430397D635}" dt="2021-03-13T09:27:00.572" v="698"/>
          <ac:grpSpMkLst>
            <pc:docMk/>
            <pc:sldMk cId="88785826" sldId="362"/>
            <ac:grpSpMk id="16" creationId="{461A4C56-00C9-4387-A248-0FAFB3C8B01D}"/>
          </ac:grpSpMkLst>
        </pc:grpChg>
      </pc:sldChg>
      <pc:sldChg chg="addSp delSp modSp add del ord modNotesTx">
        <pc:chgData name="Schwalbe, Gesina" userId="f10b2128-5b74-496c-ab14-ab646d008762" providerId="ADAL" clId="{1AE160B7-53FB-4A2F-8D84-33430397D635}" dt="2021-03-13T14:21:01.672" v="5376" actId="2696"/>
        <pc:sldMkLst>
          <pc:docMk/>
          <pc:sldMk cId="3601257023" sldId="363"/>
        </pc:sldMkLst>
        <pc:spChg chg="mod">
          <ac:chgData name="Schwalbe, Gesina" userId="f10b2128-5b74-496c-ab14-ab646d008762" providerId="ADAL" clId="{1AE160B7-53FB-4A2F-8D84-33430397D635}" dt="2021-03-13T09:27:00.714" v="733"/>
          <ac:spMkLst>
            <pc:docMk/>
            <pc:sldMk cId="3601257023" sldId="363"/>
            <ac:spMk id="5" creationId="{06D34389-A0EF-4E42-B4F7-44EC62124E76}"/>
          </ac:spMkLst>
        </pc:spChg>
        <pc:spChg chg="mod">
          <ac:chgData name="Schwalbe, Gesina" userId="f10b2128-5b74-496c-ab14-ab646d008762" providerId="ADAL" clId="{1AE160B7-53FB-4A2F-8D84-33430397D635}" dt="2021-03-13T09:27:00.714" v="733"/>
          <ac:spMkLst>
            <pc:docMk/>
            <pc:sldMk cId="3601257023" sldId="363"/>
            <ac:spMk id="6" creationId="{67AAA50E-706E-43EA-BB9D-241948ED37DD}"/>
          </ac:spMkLst>
        </pc:spChg>
        <pc:spChg chg="mod">
          <ac:chgData name="Schwalbe, Gesina" userId="f10b2128-5b74-496c-ab14-ab646d008762" providerId="ADAL" clId="{1AE160B7-53FB-4A2F-8D84-33430397D635}" dt="2021-03-13T09:27:00.714" v="733"/>
          <ac:spMkLst>
            <pc:docMk/>
            <pc:sldMk cId="3601257023" sldId="363"/>
            <ac:spMk id="7" creationId="{0420C399-819F-418E-BD8D-9FC0CA9D5FC2}"/>
          </ac:spMkLst>
        </pc:spChg>
        <pc:spChg chg="mod">
          <ac:chgData name="Schwalbe, Gesina" userId="f10b2128-5b74-496c-ab14-ab646d008762" providerId="ADAL" clId="{1AE160B7-53FB-4A2F-8D84-33430397D635}" dt="2021-03-13T09:27:00.714" v="733"/>
          <ac:spMkLst>
            <pc:docMk/>
            <pc:sldMk cId="3601257023" sldId="363"/>
            <ac:spMk id="8" creationId="{4D7C634E-930C-406B-95A7-3BF5350A2203}"/>
          </ac:spMkLst>
        </pc:spChg>
        <pc:spChg chg="mod">
          <ac:chgData name="Schwalbe, Gesina" userId="f10b2128-5b74-496c-ab14-ab646d008762" providerId="ADAL" clId="{1AE160B7-53FB-4A2F-8D84-33430397D635}" dt="2021-03-13T09:27:00.714" v="733"/>
          <ac:spMkLst>
            <pc:docMk/>
            <pc:sldMk cId="3601257023" sldId="363"/>
            <ac:spMk id="9" creationId="{9268AC25-A74D-4A1E-80EA-EA7CE721BCF1}"/>
          </ac:spMkLst>
        </pc:spChg>
        <pc:spChg chg="mod">
          <ac:chgData name="Schwalbe, Gesina" userId="f10b2128-5b74-496c-ab14-ab646d008762" providerId="ADAL" clId="{1AE160B7-53FB-4A2F-8D84-33430397D635}" dt="2021-03-13T09:27:00.714" v="733"/>
          <ac:spMkLst>
            <pc:docMk/>
            <pc:sldMk cId="3601257023" sldId="363"/>
            <ac:spMk id="10" creationId="{1656BCE8-11A5-4446-81F5-CC5433CAFAB8}"/>
          </ac:spMkLst>
        </pc:spChg>
        <pc:spChg chg="mod">
          <ac:chgData name="Schwalbe, Gesina" userId="f10b2128-5b74-496c-ab14-ab646d008762" providerId="ADAL" clId="{1AE160B7-53FB-4A2F-8D84-33430397D635}" dt="2021-03-13T09:27:00.714" v="733"/>
          <ac:spMkLst>
            <pc:docMk/>
            <pc:sldMk cId="3601257023" sldId="363"/>
            <ac:spMk id="11" creationId="{166914D0-98E3-442B-86D7-1CE69A8ACA30}"/>
          </ac:spMkLst>
        </pc:spChg>
        <pc:spChg chg="del">
          <ac:chgData name="Schwalbe, Gesina" userId="f10b2128-5b74-496c-ab14-ab646d008762" providerId="ADAL" clId="{1AE160B7-53FB-4A2F-8D84-33430397D635}" dt="2021-03-13T09:27:00.584" v="700"/>
          <ac:spMkLst>
            <pc:docMk/>
            <pc:sldMk cId="3601257023" sldId="363"/>
            <ac:spMk id="12" creationId="{7A4E8C45-FF01-4AE2-BC87-A0B1FC68A3FE}"/>
          </ac:spMkLst>
        </pc:spChg>
        <pc:spChg chg="del">
          <ac:chgData name="Schwalbe, Gesina" userId="f10b2128-5b74-496c-ab14-ab646d008762" providerId="ADAL" clId="{1AE160B7-53FB-4A2F-8D84-33430397D635}" dt="2021-03-13T09:27:00.586" v="702"/>
          <ac:spMkLst>
            <pc:docMk/>
            <pc:sldMk cId="3601257023" sldId="363"/>
            <ac:spMk id="13" creationId="{FFA127A9-3A37-49FC-BA84-F5D0293D7FAB}"/>
          </ac:spMkLst>
        </pc:spChg>
        <pc:spChg chg="add mod">
          <ac:chgData name="Schwalbe, Gesina" userId="f10b2128-5b74-496c-ab14-ab646d008762" providerId="ADAL" clId="{1AE160B7-53FB-4A2F-8D84-33430397D635}" dt="2021-03-13T09:27:00.714" v="733"/>
          <ac:spMkLst>
            <pc:docMk/>
            <pc:sldMk cId="3601257023" sldId="363"/>
            <ac:spMk id="14" creationId="{EB9B51D6-3F46-4A7F-A00A-0C21A71F7A19}"/>
          </ac:spMkLst>
        </pc:spChg>
        <pc:spChg chg="add mod">
          <ac:chgData name="Schwalbe, Gesina" userId="f10b2128-5b74-496c-ab14-ab646d008762" providerId="ADAL" clId="{1AE160B7-53FB-4A2F-8D84-33430397D635}" dt="2021-03-13T09:27:00.714" v="733"/>
          <ac:spMkLst>
            <pc:docMk/>
            <pc:sldMk cId="3601257023" sldId="363"/>
            <ac:spMk id="15" creationId="{888CC57F-BCCF-4FAC-ACB5-3AD69C0024C9}"/>
          </ac:spMkLst>
        </pc:spChg>
        <pc:grpChg chg="add mod">
          <ac:chgData name="Schwalbe, Gesina" userId="f10b2128-5b74-496c-ab14-ab646d008762" providerId="ADAL" clId="{1AE160B7-53FB-4A2F-8D84-33430397D635}" dt="2021-03-13T09:27:00.714" v="733"/>
          <ac:grpSpMkLst>
            <pc:docMk/>
            <pc:sldMk cId="3601257023" sldId="363"/>
            <ac:grpSpMk id="16" creationId="{711420B8-9F19-4E25-BC6B-B7F9BC238FB4}"/>
          </ac:grpSpMkLst>
        </pc:grpChg>
      </pc:sldChg>
      <pc:sldChg chg="addSp delSp modSp add ord modTransition">
        <pc:chgData name="Schwalbe, Gesina" userId="f10b2128-5b74-496c-ab14-ab646d008762" providerId="ADAL" clId="{1AE160B7-53FB-4A2F-8D84-33430397D635}" dt="2021-03-13T14:21:33.257" v="6052"/>
        <pc:sldMkLst>
          <pc:docMk/>
          <pc:sldMk cId="1490192767" sldId="364"/>
        </pc:sldMkLst>
        <pc:spChg chg="add del mod">
          <ac:chgData name="Schwalbe, Gesina" userId="f10b2128-5b74-496c-ab14-ab646d008762" providerId="ADAL" clId="{1AE160B7-53FB-4A2F-8D84-33430397D635}" dt="2021-03-13T11:39:28.167" v="1066"/>
          <ac:spMkLst>
            <pc:docMk/>
            <pc:sldMk cId="1490192767" sldId="364"/>
            <ac:spMk id="5" creationId="{E5EFF2A7-D303-4433-858B-A43860828A88}"/>
          </ac:spMkLst>
        </pc:spChg>
        <pc:spChg chg="add mod">
          <ac:chgData name="Schwalbe, Gesina" userId="f10b2128-5b74-496c-ab14-ab646d008762" providerId="ADAL" clId="{1AE160B7-53FB-4A2F-8D84-33430397D635}" dt="2021-03-13T11:46:00.047" v="1246" actId="113"/>
          <ac:spMkLst>
            <pc:docMk/>
            <pc:sldMk cId="1490192767" sldId="364"/>
            <ac:spMk id="6" creationId="{0A2B959E-7573-44B9-AE41-9D9BDCE44BC9}"/>
          </ac:spMkLst>
        </pc:spChg>
        <pc:spChg chg="add mod">
          <ac:chgData name="Schwalbe, Gesina" userId="f10b2128-5b74-496c-ab14-ab646d008762" providerId="ADAL" clId="{1AE160B7-53FB-4A2F-8D84-33430397D635}" dt="2021-03-13T11:40:25.226" v="1103" actId="14100"/>
          <ac:spMkLst>
            <pc:docMk/>
            <pc:sldMk cId="1490192767" sldId="364"/>
            <ac:spMk id="7" creationId="{FE259775-60FE-4E88-AE0D-11984EF8F104}"/>
          </ac:spMkLst>
        </pc:spChg>
        <pc:spChg chg="add mod">
          <ac:chgData name="Schwalbe, Gesina" userId="f10b2128-5b74-496c-ab14-ab646d008762" providerId="ADAL" clId="{1AE160B7-53FB-4A2F-8D84-33430397D635}" dt="2021-03-13T11:40:57.960" v="1131" actId="1076"/>
          <ac:spMkLst>
            <pc:docMk/>
            <pc:sldMk cId="1490192767" sldId="364"/>
            <ac:spMk id="8" creationId="{5953297A-1B69-46D7-8EF9-93B1DD87F6CC}"/>
          </ac:spMkLst>
        </pc:spChg>
        <pc:spChg chg="add mod">
          <ac:chgData name="Schwalbe, Gesina" userId="f10b2128-5b74-496c-ab14-ab646d008762" providerId="ADAL" clId="{1AE160B7-53FB-4A2F-8D84-33430397D635}" dt="2021-03-13T11:44:33.777" v="1219" actId="1076"/>
          <ac:spMkLst>
            <pc:docMk/>
            <pc:sldMk cId="1490192767" sldId="364"/>
            <ac:spMk id="9" creationId="{7752E9E3-51C6-42C7-803A-E06D9AD0B3A1}"/>
          </ac:spMkLst>
        </pc:spChg>
        <pc:picChg chg="add mod">
          <ac:chgData name="Schwalbe, Gesina" userId="f10b2128-5b74-496c-ab14-ab646d008762" providerId="ADAL" clId="{1AE160B7-53FB-4A2F-8D84-33430397D635}" dt="2021-03-13T11:44:50.677" v="1225" actId="1076"/>
          <ac:picMkLst>
            <pc:docMk/>
            <pc:sldMk cId="1490192767" sldId="364"/>
            <ac:picMk id="10" creationId="{1A7AD2F5-2CF7-415F-8721-C29DEDA08BE7}"/>
          </ac:picMkLst>
        </pc:picChg>
        <pc:picChg chg="add mod">
          <ac:chgData name="Schwalbe, Gesina" userId="f10b2128-5b74-496c-ab14-ab646d008762" providerId="ADAL" clId="{1AE160B7-53FB-4A2F-8D84-33430397D635}" dt="2021-03-13T11:44:46.926" v="1224" actId="1076"/>
          <ac:picMkLst>
            <pc:docMk/>
            <pc:sldMk cId="1490192767" sldId="364"/>
            <ac:picMk id="11" creationId="{43695185-7108-4F1B-B2AD-1505DF601A8F}"/>
          </ac:picMkLst>
        </pc:picChg>
        <pc:picChg chg="add del mod">
          <ac:chgData name="Schwalbe, Gesina" userId="f10b2128-5b74-496c-ab14-ab646d008762" providerId="ADAL" clId="{1AE160B7-53FB-4A2F-8D84-33430397D635}" dt="2021-03-13T11:44:15.975" v="1212" actId="478"/>
          <ac:picMkLst>
            <pc:docMk/>
            <pc:sldMk cId="1490192767" sldId="364"/>
            <ac:picMk id="12" creationId="{AA291B68-A1F0-4238-AD4A-782C288AD865}"/>
          </ac:picMkLst>
        </pc:picChg>
        <pc:picChg chg="add mod">
          <ac:chgData name="Schwalbe, Gesina" userId="f10b2128-5b74-496c-ab14-ab646d008762" providerId="ADAL" clId="{1AE160B7-53FB-4A2F-8D84-33430397D635}" dt="2021-03-13T11:44:40.993" v="1221" actId="1076"/>
          <ac:picMkLst>
            <pc:docMk/>
            <pc:sldMk cId="1490192767" sldId="364"/>
            <ac:picMk id="13" creationId="{47FD99D0-576A-4C14-9AB7-90695AE28B60}"/>
          </ac:picMkLst>
        </pc:picChg>
      </pc:sldChg>
      <pc:sldChg chg="addSp delSp modSp add del ord modTransition">
        <pc:chgData name="Schwalbe, Gesina" userId="f10b2128-5b74-496c-ab14-ab646d008762" providerId="ADAL" clId="{1AE160B7-53FB-4A2F-8D84-33430397D635}" dt="2021-03-13T11:39:04.181" v="1063" actId="2696"/>
        <pc:sldMkLst>
          <pc:docMk/>
          <pc:sldMk cId="3676947936" sldId="364"/>
        </pc:sldMkLst>
        <pc:spChg chg="del">
          <ac:chgData name="Schwalbe, Gesina" userId="f10b2128-5b74-496c-ab14-ab646d008762" providerId="ADAL" clId="{1AE160B7-53FB-4A2F-8D84-33430397D635}" dt="2021-03-13T11:34:33.258" v="1045"/>
          <ac:spMkLst>
            <pc:docMk/>
            <pc:sldMk cId="3676947936" sldId="364"/>
            <ac:spMk id="2" creationId="{A3D41847-C090-4C17-B742-ADF20B0699E2}"/>
          </ac:spMkLst>
        </pc:spChg>
        <pc:spChg chg="mod">
          <ac:chgData name="Schwalbe, Gesina" userId="f10b2128-5b74-496c-ab14-ab646d008762" providerId="ADAL" clId="{1AE160B7-53FB-4A2F-8D84-33430397D635}" dt="2021-03-13T11:34:28.841" v="1044" actId="20577"/>
          <ac:spMkLst>
            <pc:docMk/>
            <pc:sldMk cId="3676947936" sldId="364"/>
            <ac:spMk id="3" creationId="{96926BB9-73E9-4D4A-9FDC-3077DDA611F2}"/>
          </ac:spMkLst>
        </pc:spChg>
        <pc:spChg chg="del">
          <ac:chgData name="Schwalbe, Gesina" userId="f10b2128-5b74-496c-ab14-ab646d008762" providerId="ADAL" clId="{1AE160B7-53FB-4A2F-8D84-33430397D635}" dt="2021-03-13T11:38:28.143" v="1058" actId="478"/>
          <ac:spMkLst>
            <pc:docMk/>
            <pc:sldMk cId="3676947936" sldId="364"/>
            <ac:spMk id="4" creationId="{466539D5-8816-4344-8504-5DFDFFC8561B}"/>
          </ac:spMkLst>
        </pc:spChg>
        <pc:spChg chg="del">
          <ac:chgData name="Schwalbe, Gesina" userId="f10b2128-5b74-496c-ab14-ab646d008762" providerId="ADAL" clId="{1AE160B7-53FB-4A2F-8D84-33430397D635}" dt="2021-03-13T11:38:28.143" v="1058" actId="478"/>
          <ac:spMkLst>
            <pc:docMk/>
            <pc:sldMk cId="3676947936" sldId="364"/>
            <ac:spMk id="5" creationId="{3D2B0F63-8758-4FE0-A69F-BE5D05D882C1}"/>
          </ac:spMkLst>
        </pc:spChg>
        <pc:spChg chg="del">
          <ac:chgData name="Schwalbe, Gesina" userId="f10b2128-5b74-496c-ab14-ab646d008762" providerId="ADAL" clId="{1AE160B7-53FB-4A2F-8D84-33430397D635}" dt="2021-03-13T11:38:28.143" v="1058" actId="478"/>
          <ac:spMkLst>
            <pc:docMk/>
            <pc:sldMk cId="3676947936" sldId="364"/>
            <ac:spMk id="6" creationId="{B6F6DCA2-BC5A-41BB-AE33-0D430809D0A7}"/>
          </ac:spMkLst>
        </pc:spChg>
        <pc:spChg chg="add del mod">
          <ac:chgData name="Schwalbe, Gesina" userId="f10b2128-5b74-496c-ab14-ab646d008762" providerId="ADAL" clId="{1AE160B7-53FB-4A2F-8D84-33430397D635}" dt="2021-03-13T11:34:55.761" v="1047"/>
          <ac:spMkLst>
            <pc:docMk/>
            <pc:sldMk cId="3676947936" sldId="364"/>
            <ac:spMk id="7" creationId="{49DD6D81-B358-4FF2-AD71-9F655291D9EE}"/>
          </ac:spMkLst>
        </pc:spChg>
        <pc:spChg chg="add del">
          <ac:chgData name="Schwalbe, Gesina" userId="f10b2128-5b74-496c-ab14-ab646d008762" providerId="ADAL" clId="{1AE160B7-53FB-4A2F-8D84-33430397D635}" dt="2021-03-13T11:38:59.908" v="1062" actId="478"/>
          <ac:spMkLst>
            <pc:docMk/>
            <pc:sldMk cId="3676947936" sldId="364"/>
            <ac:spMk id="8" creationId="{CC36BA2A-EA3E-4A71-988A-31FCD37CABFA}"/>
          </ac:spMkLst>
        </pc:spChg>
        <pc:spChg chg="add del">
          <ac:chgData name="Schwalbe, Gesina" userId="f10b2128-5b74-496c-ab14-ab646d008762" providerId="ADAL" clId="{1AE160B7-53FB-4A2F-8D84-33430397D635}" dt="2021-03-13T11:38:59.908" v="1062" actId="478"/>
          <ac:spMkLst>
            <pc:docMk/>
            <pc:sldMk cId="3676947936" sldId="364"/>
            <ac:spMk id="9" creationId="{0DA84A2E-65FB-4A2E-A1BA-C4C9C1EF14B1}"/>
          </ac:spMkLst>
        </pc:spChg>
        <pc:spChg chg="add del">
          <ac:chgData name="Schwalbe, Gesina" userId="f10b2128-5b74-496c-ab14-ab646d008762" providerId="ADAL" clId="{1AE160B7-53FB-4A2F-8D84-33430397D635}" dt="2021-03-13T11:38:59.908" v="1062" actId="478"/>
          <ac:spMkLst>
            <pc:docMk/>
            <pc:sldMk cId="3676947936" sldId="364"/>
            <ac:spMk id="10" creationId="{E7EBA434-71AD-487A-B862-60C2E17932A9}"/>
          </ac:spMkLst>
        </pc:spChg>
      </pc:sldChg>
      <pc:sldChg chg="modSp add del">
        <pc:chgData name="Schwalbe, Gesina" userId="f10b2128-5b74-496c-ab14-ab646d008762" providerId="ADAL" clId="{1AE160B7-53FB-4A2F-8D84-33430397D635}" dt="2021-03-13T12:15:38.330" v="1848"/>
        <pc:sldMkLst>
          <pc:docMk/>
          <pc:sldMk cId="1286739344" sldId="365"/>
        </pc:sldMkLst>
        <pc:spChg chg="mod">
          <ac:chgData name="Schwalbe, Gesina" userId="f10b2128-5b74-496c-ab14-ab646d008762" providerId="ADAL" clId="{1AE160B7-53FB-4A2F-8D84-33430397D635}" dt="2021-03-13T12:15:38.330" v="1848"/>
          <ac:spMkLst>
            <pc:docMk/>
            <pc:sldMk cId="1286739344" sldId="365"/>
            <ac:spMk id="3" creationId="{E43B7DB6-5C2D-48BD-AC23-5E502A06376B}"/>
          </ac:spMkLst>
        </pc:spChg>
      </pc:sldChg>
      <pc:sldChg chg="addSp modSp add ord modNotesTx">
        <pc:chgData name="Schwalbe, Gesina" userId="f10b2128-5b74-496c-ab14-ab646d008762" providerId="ADAL" clId="{1AE160B7-53FB-4A2F-8D84-33430397D635}" dt="2021-03-13T14:22:11.815" v="6086" actId="20577"/>
        <pc:sldMkLst>
          <pc:docMk/>
          <pc:sldMk cId="3631658466" sldId="365"/>
        </pc:sldMkLst>
        <pc:spChg chg="mod">
          <ac:chgData name="Schwalbe, Gesina" userId="f10b2128-5b74-496c-ab14-ab646d008762" providerId="ADAL" clId="{1AE160B7-53FB-4A2F-8D84-33430397D635}" dt="2021-03-13T13:25:48.610" v="3635" actId="6549"/>
          <ac:spMkLst>
            <pc:docMk/>
            <pc:sldMk cId="3631658466" sldId="365"/>
            <ac:spMk id="2" creationId="{0A666885-6B63-440C-97B7-1C08B466D1F3}"/>
          </ac:spMkLst>
        </pc:spChg>
        <pc:spChg chg="mod">
          <ac:chgData name="Schwalbe, Gesina" userId="f10b2128-5b74-496c-ab14-ab646d008762" providerId="ADAL" clId="{1AE160B7-53FB-4A2F-8D84-33430397D635}" dt="2021-03-13T14:22:11.815" v="6086" actId="20577"/>
          <ac:spMkLst>
            <pc:docMk/>
            <pc:sldMk cId="3631658466" sldId="365"/>
            <ac:spMk id="3" creationId="{684BA52B-6DAC-4448-8D12-FE4C6C3D75BF}"/>
          </ac:spMkLst>
        </pc:spChg>
        <pc:spChg chg="add mod">
          <ac:chgData name="Schwalbe, Gesina" userId="f10b2128-5b74-496c-ab14-ab646d008762" providerId="ADAL" clId="{1AE160B7-53FB-4A2F-8D84-33430397D635}" dt="2021-03-13T13:25:54.927" v="3636" actId="1076"/>
          <ac:spMkLst>
            <pc:docMk/>
            <pc:sldMk cId="3631658466" sldId="365"/>
            <ac:spMk id="7" creationId="{F2073468-EE7E-4609-A27E-9F38BE144F7D}"/>
          </ac:spMkLst>
        </pc:spChg>
      </pc:sldChg>
      <pc:sldChg chg="modSp add ord">
        <pc:chgData name="Schwalbe, Gesina" userId="f10b2128-5b74-496c-ab14-ab646d008762" providerId="ADAL" clId="{1AE160B7-53FB-4A2F-8D84-33430397D635}" dt="2021-03-13T14:21:33.285" v="6065"/>
        <pc:sldMkLst>
          <pc:docMk/>
          <pc:sldMk cId="277052906" sldId="366"/>
        </pc:sldMkLst>
        <pc:spChg chg="mod">
          <ac:chgData name="Schwalbe, Gesina" userId="f10b2128-5b74-496c-ab14-ab646d008762" providerId="ADAL" clId="{1AE160B7-53FB-4A2F-8D84-33430397D635}" dt="2021-03-13T13:52:21.662" v="3845" actId="14100"/>
          <ac:spMkLst>
            <pc:docMk/>
            <pc:sldMk cId="277052906" sldId="366"/>
            <ac:spMk id="2" creationId="{00000000-0000-0000-0000-000000000000}"/>
          </ac:spMkLst>
        </pc:spChg>
        <pc:spChg chg="mod">
          <ac:chgData name="Schwalbe, Gesina" userId="f10b2128-5b74-496c-ab14-ab646d008762" providerId="ADAL" clId="{1AE160B7-53FB-4A2F-8D84-33430397D635}" dt="2021-03-13T13:52:46.912" v="3853" actId="20577"/>
          <ac:spMkLst>
            <pc:docMk/>
            <pc:sldMk cId="277052906" sldId="366"/>
            <ac:spMk id="3" creationId="{00000000-0000-0000-0000-000000000000}"/>
          </ac:spMkLst>
        </pc:spChg>
      </pc:sldChg>
      <pc:sldChg chg="modSp add del">
        <pc:chgData name="Schwalbe, Gesina" userId="f10b2128-5b74-496c-ab14-ab646d008762" providerId="ADAL" clId="{1AE160B7-53FB-4A2F-8D84-33430397D635}" dt="2021-03-13T12:15:38.330" v="1848"/>
        <pc:sldMkLst>
          <pc:docMk/>
          <pc:sldMk cId="3737301531" sldId="366"/>
        </pc:sldMkLst>
        <pc:spChg chg="mod">
          <ac:chgData name="Schwalbe, Gesina" userId="f10b2128-5b74-496c-ab14-ab646d008762" providerId="ADAL" clId="{1AE160B7-53FB-4A2F-8D84-33430397D635}" dt="2021-03-13T12:15:38.330" v="1848"/>
          <ac:spMkLst>
            <pc:docMk/>
            <pc:sldMk cId="3737301531" sldId="366"/>
            <ac:spMk id="3" creationId="{45237B25-79C9-4382-B52D-0EC3AD7A3BC0}"/>
          </ac:spMkLst>
        </pc:spChg>
      </pc:sldChg>
      <pc:sldChg chg="add del">
        <pc:chgData name="Schwalbe, Gesina" userId="f10b2128-5b74-496c-ab14-ab646d008762" providerId="ADAL" clId="{1AE160B7-53FB-4A2F-8D84-33430397D635}" dt="2021-03-13T13:44:30.062" v="3778" actId="2696"/>
        <pc:sldMkLst>
          <pc:docMk/>
          <pc:sldMk cId="4084105924" sldId="366"/>
        </pc:sldMkLst>
      </pc:sldChg>
      <pc:sldChg chg="modSp add ord">
        <pc:chgData name="Schwalbe, Gesina" userId="f10b2128-5b74-496c-ab14-ab646d008762" providerId="ADAL" clId="{1AE160B7-53FB-4A2F-8D84-33430397D635}" dt="2021-03-13T14:21:33.289" v="6067"/>
        <pc:sldMkLst>
          <pc:docMk/>
          <pc:sldMk cId="261612855" sldId="367"/>
        </pc:sldMkLst>
        <pc:spChg chg="mod">
          <ac:chgData name="Schwalbe, Gesina" userId="f10b2128-5b74-496c-ab14-ab646d008762" providerId="ADAL" clId="{1AE160B7-53FB-4A2F-8D84-33430397D635}" dt="2021-03-13T13:52:38.412" v="3849" actId="255"/>
          <ac:spMkLst>
            <pc:docMk/>
            <pc:sldMk cId="261612855" sldId="367"/>
            <ac:spMk id="2" creationId="{00000000-0000-0000-0000-000000000000}"/>
          </ac:spMkLst>
        </pc:spChg>
        <pc:spChg chg="mod">
          <ac:chgData name="Schwalbe, Gesina" userId="f10b2128-5b74-496c-ab14-ab646d008762" providerId="ADAL" clId="{1AE160B7-53FB-4A2F-8D84-33430397D635}" dt="2021-03-13T13:52:58.546" v="3864" actId="20577"/>
          <ac:spMkLst>
            <pc:docMk/>
            <pc:sldMk cId="261612855" sldId="367"/>
            <ac:spMk id="3" creationId="{00000000-0000-0000-0000-000000000000}"/>
          </ac:spMkLst>
        </pc:spChg>
      </pc:sldChg>
      <pc:sldChg chg="modSp add del">
        <pc:chgData name="Schwalbe, Gesina" userId="f10b2128-5b74-496c-ab14-ab646d008762" providerId="ADAL" clId="{1AE160B7-53FB-4A2F-8D84-33430397D635}" dt="2021-03-13T12:15:38.330" v="1848"/>
        <pc:sldMkLst>
          <pc:docMk/>
          <pc:sldMk cId="2109545879" sldId="367"/>
        </pc:sldMkLst>
        <pc:spChg chg="mod">
          <ac:chgData name="Schwalbe, Gesina" userId="f10b2128-5b74-496c-ab14-ab646d008762" providerId="ADAL" clId="{1AE160B7-53FB-4A2F-8D84-33430397D635}" dt="2021-03-13T12:15:38.330" v="1848"/>
          <ac:spMkLst>
            <pc:docMk/>
            <pc:sldMk cId="2109545879" sldId="367"/>
            <ac:spMk id="3" creationId="{45237B25-79C9-4382-B52D-0EC3AD7A3BC0}"/>
          </ac:spMkLst>
        </pc:spChg>
      </pc:sldChg>
      <pc:sldChg chg="modSp add del">
        <pc:chgData name="Schwalbe, Gesina" userId="f10b2128-5b74-496c-ab14-ab646d008762" providerId="ADAL" clId="{1AE160B7-53FB-4A2F-8D84-33430397D635}" dt="2021-03-13T12:15:38.330" v="1848"/>
        <pc:sldMkLst>
          <pc:docMk/>
          <pc:sldMk cId="322737506" sldId="368"/>
        </pc:sldMkLst>
        <pc:spChg chg="mod">
          <ac:chgData name="Schwalbe, Gesina" userId="f10b2128-5b74-496c-ab14-ab646d008762" providerId="ADAL" clId="{1AE160B7-53FB-4A2F-8D84-33430397D635}" dt="2021-03-13T12:15:38.330" v="1848"/>
          <ac:spMkLst>
            <pc:docMk/>
            <pc:sldMk cId="322737506" sldId="368"/>
            <ac:spMk id="3" creationId="{45237B25-79C9-4382-B52D-0EC3AD7A3BC0}"/>
          </ac:spMkLst>
        </pc:spChg>
      </pc:sldChg>
      <pc:sldChg chg="add del">
        <pc:chgData name="Schwalbe, Gesina" userId="f10b2128-5b74-496c-ab14-ab646d008762" providerId="ADAL" clId="{1AE160B7-53FB-4A2F-8D84-33430397D635}" dt="2021-03-13T14:21:03.530" v="5655" actId="2696"/>
        <pc:sldMkLst>
          <pc:docMk/>
          <pc:sldMk cId="878115664" sldId="368"/>
        </pc:sldMkLst>
      </pc:sldChg>
      <pc:sldChg chg="add del">
        <pc:chgData name="Schwalbe, Gesina" userId="f10b2128-5b74-496c-ab14-ab646d008762" providerId="ADAL" clId="{1AE160B7-53FB-4A2F-8D84-33430397D635}" dt="2021-03-13T14:21:03.546" v="5656" actId="2696"/>
        <pc:sldMkLst>
          <pc:docMk/>
          <pc:sldMk cId="1859277197" sldId="369"/>
        </pc:sldMkLst>
      </pc:sldChg>
      <pc:sldChg chg="modSp add del">
        <pc:chgData name="Schwalbe, Gesina" userId="f10b2128-5b74-496c-ab14-ab646d008762" providerId="ADAL" clId="{1AE160B7-53FB-4A2F-8D84-33430397D635}" dt="2021-03-13T12:15:38.330" v="1848"/>
        <pc:sldMkLst>
          <pc:docMk/>
          <pc:sldMk cId="2860129588" sldId="369"/>
        </pc:sldMkLst>
        <pc:spChg chg="mod">
          <ac:chgData name="Schwalbe, Gesina" userId="f10b2128-5b74-496c-ab14-ab646d008762" providerId="ADAL" clId="{1AE160B7-53FB-4A2F-8D84-33430397D635}" dt="2021-03-13T12:15:38.330" v="1848"/>
          <ac:spMkLst>
            <pc:docMk/>
            <pc:sldMk cId="2860129588" sldId="369"/>
            <ac:spMk id="3" creationId="{E760D2EB-D1FE-4E75-A4B4-A0DECD4ED6D2}"/>
          </ac:spMkLst>
        </pc:spChg>
      </pc:sldChg>
      <pc:sldChg chg="addSp modSp add del">
        <pc:chgData name="Schwalbe, Gesina" userId="f10b2128-5b74-496c-ab14-ab646d008762" providerId="ADAL" clId="{1AE160B7-53FB-4A2F-8D84-33430397D635}" dt="2021-03-13T14:21:03.299" v="5635" actId="2696"/>
        <pc:sldMkLst>
          <pc:docMk/>
          <pc:sldMk cId="947772375" sldId="370"/>
        </pc:sldMkLst>
        <pc:spChg chg="add mod">
          <ac:chgData name="Schwalbe, Gesina" userId="f10b2128-5b74-496c-ab14-ab646d008762" providerId="ADAL" clId="{1AE160B7-53FB-4A2F-8D84-33430397D635}" dt="2021-03-13T14:21:02.198" v="5386"/>
          <ac:spMkLst>
            <pc:docMk/>
            <pc:sldMk cId="947772375" sldId="370"/>
            <ac:spMk id="5" creationId="{9FA8C4C3-9B04-4BF8-8275-B4CF0EBEEC3B}"/>
          </ac:spMkLst>
        </pc:spChg>
        <pc:spChg chg="add mod">
          <ac:chgData name="Schwalbe, Gesina" userId="f10b2128-5b74-496c-ab14-ab646d008762" providerId="ADAL" clId="{1AE160B7-53FB-4A2F-8D84-33430397D635}" dt="2021-03-13T14:21:02.225" v="5392"/>
          <ac:spMkLst>
            <pc:docMk/>
            <pc:sldMk cId="947772375" sldId="370"/>
            <ac:spMk id="6" creationId="{94F17717-C139-4E89-9AAA-19762F0A0F3C}"/>
          </ac:spMkLst>
        </pc:spChg>
        <pc:spChg chg="add mod">
          <ac:chgData name="Schwalbe, Gesina" userId="f10b2128-5b74-496c-ab14-ab646d008762" providerId="ADAL" clId="{1AE160B7-53FB-4A2F-8D84-33430397D635}" dt="2021-03-13T14:21:02.234" v="5398"/>
          <ac:spMkLst>
            <pc:docMk/>
            <pc:sldMk cId="947772375" sldId="370"/>
            <ac:spMk id="7" creationId="{EFD55D33-D837-4230-988F-6C4759BFA090}"/>
          </ac:spMkLst>
        </pc:spChg>
        <pc:spChg chg="add mod">
          <ac:chgData name="Schwalbe, Gesina" userId="f10b2128-5b74-496c-ab14-ab646d008762" providerId="ADAL" clId="{1AE160B7-53FB-4A2F-8D84-33430397D635}" dt="2021-03-13T14:21:02.321" v="5404"/>
          <ac:spMkLst>
            <pc:docMk/>
            <pc:sldMk cId="947772375" sldId="370"/>
            <ac:spMk id="8" creationId="{9EA869F7-D846-457C-A3ED-892463467BDA}"/>
          </ac:spMkLst>
        </pc:spChg>
        <pc:spChg chg="add mod">
          <ac:chgData name="Schwalbe, Gesina" userId="f10b2128-5b74-496c-ab14-ab646d008762" providerId="ADAL" clId="{1AE160B7-53FB-4A2F-8D84-33430397D635}" dt="2021-03-13T14:21:02.344" v="5410"/>
          <ac:spMkLst>
            <pc:docMk/>
            <pc:sldMk cId="947772375" sldId="370"/>
            <ac:spMk id="9" creationId="{9E64FCFF-D287-4794-AA15-3301336E8C21}"/>
          </ac:spMkLst>
        </pc:spChg>
        <pc:spChg chg="add mod">
          <ac:chgData name="Schwalbe, Gesina" userId="f10b2128-5b74-496c-ab14-ab646d008762" providerId="ADAL" clId="{1AE160B7-53FB-4A2F-8D84-33430397D635}" dt="2021-03-13T14:21:02.362" v="5416"/>
          <ac:spMkLst>
            <pc:docMk/>
            <pc:sldMk cId="947772375" sldId="370"/>
            <ac:spMk id="10" creationId="{C2F61003-4583-4A64-8BD9-3D6FD25B28DC}"/>
          </ac:spMkLst>
        </pc:spChg>
        <pc:spChg chg="add mod">
          <ac:chgData name="Schwalbe, Gesina" userId="f10b2128-5b74-496c-ab14-ab646d008762" providerId="ADAL" clId="{1AE160B7-53FB-4A2F-8D84-33430397D635}" dt="2021-03-13T14:21:02.383" v="5422"/>
          <ac:spMkLst>
            <pc:docMk/>
            <pc:sldMk cId="947772375" sldId="370"/>
            <ac:spMk id="11" creationId="{CD82085E-2AD1-40E7-A657-A7116F48A0CB}"/>
          </ac:spMkLst>
        </pc:spChg>
        <pc:spChg chg="add mod">
          <ac:chgData name="Schwalbe, Gesina" userId="f10b2128-5b74-496c-ab14-ab646d008762" providerId="ADAL" clId="{1AE160B7-53FB-4A2F-8D84-33430397D635}" dt="2021-03-13T14:21:02.410" v="5428"/>
          <ac:spMkLst>
            <pc:docMk/>
            <pc:sldMk cId="947772375" sldId="370"/>
            <ac:spMk id="12" creationId="{AD3A7C30-7D59-4B93-A883-58C5806CFB74}"/>
          </ac:spMkLst>
        </pc:spChg>
        <pc:spChg chg="add mod">
          <ac:chgData name="Schwalbe, Gesina" userId="f10b2128-5b74-496c-ab14-ab646d008762" providerId="ADAL" clId="{1AE160B7-53FB-4A2F-8D84-33430397D635}" dt="2021-03-13T14:21:02.446" v="5434"/>
          <ac:spMkLst>
            <pc:docMk/>
            <pc:sldMk cId="947772375" sldId="370"/>
            <ac:spMk id="13" creationId="{0C9A39AB-11B4-4439-9566-329CB2C8F7CB}"/>
          </ac:spMkLst>
        </pc:spChg>
        <pc:spChg chg="add mod">
          <ac:chgData name="Schwalbe, Gesina" userId="f10b2128-5b74-496c-ab14-ab646d008762" providerId="ADAL" clId="{1AE160B7-53FB-4A2F-8D84-33430397D635}" dt="2021-03-13T14:21:02.463" v="5440"/>
          <ac:spMkLst>
            <pc:docMk/>
            <pc:sldMk cId="947772375" sldId="370"/>
            <ac:spMk id="14" creationId="{071BD62F-9689-4505-A2DB-D2FA56793790}"/>
          </ac:spMkLst>
        </pc:spChg>
        <pc:spChg chg="add mod">
          <ac:chgData name="Schwalbe, Gesina" userId="f10b2128-5b74-496c-ab14-ab646d008762" providerId="ADAL" clId="{1AE160B7-53FB-4A2F-8D84-33430397D635}" dt="2021-03-13T14:21:02.474" v="5446"/>
          <ac:spMkLst>
            <pc:docMk/>
            <pc:sldMk cId="947772375" sldId="370"/>
            <ac:spMk id="15" creationId="{C6C02022-EABD-48E6-A813-47128DF54BA2}"/>
          </ac:spMkLst>
        </pc:spChg>
        <pc:spChg chg="add mod">
          <ac:chgData name="Schwalbe, Gesina" userId="f10b2128-5b74-496c-ab14-ab646d008762" providerId="ADAL" clId="{1AE160B7-53FB-4A2F-8D84-33430397D635}" dt="2021-03-13T14:21:02.498" v="5452"/>
          <ac:spMkLst>
            <pc:docMk/>
            <pc:sldMk cId="947772375" sldId="370"/>
            <ac:spMk id="16" creationId="{1F58DDCC-3303-4FC5-8B29-E6C5CE3B5AB1}"/>
          </ac:spMkLst>
        </pc:spChg>
        <pc:spChg chg="add mod">
          <ac:chgData name="Schwalbe, Gesina" userId="f10b2128-5b74-496c-ab14-ab646d008762" providerId="ADAL" clId="{1AE160B7-53FB-4A2F-8D84-33430397D635}" dt="2021-03-13T14:21:02.526" v="5458"/>
          <ac:spMkLst>
            <pc:docMk/>
            <pc:sldMk cId="947772375" sldId="370"/>
            <ac:spMk id="17" creationId="{8FE13E65-DC66-48A8-A543-16CF02D15AAD}"/>
          </ac:spMkLst>
        </pc:spChg>
      </pc:sldChg>
      <pc:sldChg chg="addSp delSp modSp add del ord">
        <pc:chgData name="Schwalbe, Gesina" userId="f10b2128-5b74-496c-ab14-ab646d008762" providerId="ADAL" clId="{1AE160B7-53FB-4A2F-8D84-33430397D635}" dt="2021-03-13T14:21:31.290" v="5659" actId="2696"/>
        <pc:sldMkLst>
          <pc:docMk/>
          <pc:sldMk cId="1350018960" sldId="371"/>
        </pc:sldMkLst>
        <pc:spChg chg="mod">
          <ac:chgData name="Schwalbe, Gesina" userId="f10b2128-5b74-496c-ab14-ab646d008762" providerId="ADAL" clId="{1AE160B7-53FB-4A2F-8D84-33430397D635}" dt="2021-03-13T14:21:02.922" v="5505"/>
          <ac:spMkLst>
            <pc:docMk/>
            <pc:sldMk cId="1350018960" sldId="371"/>
            <ac:spMk id="5" creationId="{9FA8C4C3-9B04-4BF8-8275-B4CF0EBEEC3B}"/>
          </ac:spMkLst>
        </pc:spChg>
        <pc:spChg chg="del">
          <ac:chgData name="Schwalbe, Gesina" userId="f10b2128-5b74-496c-ab14-ab646d008762" providerId="ADAL" clId="{1AE160B7-53FB-4A2F-8D84-33430397D635}" dt="2021-03-13T14:21:02.789" v="5464"/>
          <ac:spMkLst>
            <pc:docMk/>
            <pc:sldMk cId="1350018960" sldId="371"/>
            <ac:spMk id="6" creationId="{94F17717-C139-4E89-9AAA-19762F0A0F3C}"/>
          </ac:spMkLst>
        </pc:spChg>
        <pc:spChg chg="del">
          <ac:chgData name="Schwalbe, Gesina" userId="f10b2128-5b74-496c-ab14-ab646d008762" providerId="ADAL" clId="{1AE160B7-53FB-4A2F-8D84-33430397D635}" dt="2021-03-13T14:21:02.792" v="5466"/>
          <ac:spMkLst>
            <pc:docMk/>
            <pc:sldMk cId="1350018960" sldId="371"/>
            <ac:spMk id="7" creationId="{EFD55D33-D837-4230-988F-6C4759BFA090}"/>
          </ac:spMkLst>
        </pc:spChg>
        <pc:spChg chg="mod">
          <ac:chgData name="Schwalbe, Gesina" userId="f10b2128-5b74-496c-ab14-ab646d008762" providerId="ADAL" clId="{1AE160B7-53FB-4A2F-8D84-33430397D635}" dt="2021-03-13T14:21:02.922" v="5505"/>
          <ac:spMkLst>
            <pc:docMk/>
            <pc:sldMk cId="1350018960" sldId="371"/>
            <ac:spMk id="8" creationId="{9EA869F7-D846-457C-A3ED-892463467BDA}"/>
          </ac:spMkLst>
        </pc:spChg>
        <pc:spChg chg="mod">
          <ac:chgData name="Schwalbe, Gesina" userId="f10b2128-5b74-496c-ab14-ab646d008762" providerId="ADAL" clId="{1AE160B7-53FB-4A2F-8D84-33430397D635}" dt="2021-03-13T14:21:02.922" v="5505"/>
          <ac:spMkLst>
            <pc:docMk/>
            <pc:sldMk cId="1350018960" sldId="371"/>
            <ac:spMk id="9" creationId="{9E64FCFF-D287-4794-AA15-3301336E8C21}"/>
          </ac:spMkLst>
        </pc:spChg>
        <pc:spChg chg="mod">
          <ac:chgData name="Schwalbe, Gesina" userId="f10b2128-5b74-496c-ab14-ab646d008762" providerId="ADAL" clId="{1AE160B7-53FB-4A2F-8D84-33430397D635}" dt="2021-03-13T14:21:02.922" v="5505"/>
          <ac:spMkLst>
            <pc:docMk/>
            <pc:sldMk cId="1350018960" sldId="371"/>
            <ac:spMk id="10" creationId="{C2F61003-4583-4A64-8BD9-3D6FD25B28DC}"/>
          </ac:spMkLst>
        </pc:spChg>
        <pc:spChg chg="mod">
          <ac:chgData name="Schwalbe, Gesina" userId="f10b2128-5b74-496c-ab14-ab646d008762" providerId="ADAL" clId="{1AE160B7-53FB-4A2F-8D84-33430397D635}" dt="2021-03-13T14:21:02.922" v="5505"/>
          <ac:spMkLst>
            <pc:docMk/>
            <pc:sldMk cId="1350018960" sldId="371"/>
            <ac:spMk id="11" creationId="{CD82085E-2AD1-40E7-A657-A7116F48A0CB}"/>
          </ac:spMkLst>
        </pc:spChg>
        <pc:spChg chg="del">
          <ac:chgData name="Schwalbe, Gesina" userId="f10b2128-5b74-496c-ab14-ab646d008762" providerId="ADAL" clId="{1AE160B7-53FB-4A2F-8D84-33430397D635}" dt="2021-03-13T14:21:02.879" v="5480"/>
          <ac:spMkLst>
            <pc:docMk/>
            <pc:sldMk cId="1350018960" sldId="371"/>
            <ac:spMk id="12" creationId="{AD3A7C30-7D59-4B93-A883-58C5806CFB74}"/>
          </ac:spMkLst>
        </pc:spChg>
        <pc:spChg chg="del">
          <ac:chgData name="Schwalbe, Gesina" userId="f10b2128-5b74-496c-ab14-ab646d008762" providerId="ADAL" clId="{1AE160B7-53FB-4A2F-8D84-33430397D635}" dt="2021-03-13T14:21:02.879" v="5482"/>
          <ac:spMkLst>
            <pc:docMk/>
            <pc:sldMk cId="1350018960" sldId="371"/>
            <ac:spMk id="13" creationId="{0C9A39AB-11B4-4439-9566-329CB2C8F7CB}"/>
          </ac:spMkLst>
        </pc:spChg>
        <pc:spChg chg="del">
          <ac:chgData name="Schwalbe, Gesina" userId="f10b2128-5b74-496c-ab14-ab646d008762" providerId="ADAL" clId="{1AE160B7-53FB-4A2F-8D84-33430397D635}" dt="2021-03-13T14:21:02.880" v="5484"/>
          <ac:spMkLst>
            <pc:docMk/>
            <pc:sldMk cId="1350018960" sldId="371"/>
            <ac:spMk id="14" creationId="{071BD62F-9689-4505-A2DB-D2FA56793790}"/>
          </ac:spMkLst>
        </pc:spChg>
        <pc:spChg chg="del">
          <ac:chgData name="Schwalbe, Gesina" userId="f10b2128-5b74-496c-ab14-ab646d008762" providerId="ADAL" clId="{1AE160B7-53FB-4A2F-8D84-33430397D635}" dt="2021-03-13T14:21:02.881" v="5486"/>
          <ac:spMkLst>
            <pc:docMk/>
            <pc:sldMk cId="1350018960" sldId="371"/>
            <ac:spMk id="15" creationId="{C6C02022-EABD-48E6-A813-47128DF54BA2}"/>
          </ac:spMkLst>
        </pc:spChg>
        <pc:spChg chg="mod">
          <ac:chgData name="Schwalbe, Gesina" userId="f10b2128-5b74-496c-ab14-ab646d008762" providerId="ADAL" clId="{1AE160B7-53FB-4A2F-8D84-33430397D635}" dt="2021-03-13T14:21:02.922" v="5505"/>
          <ac:spMkLst>
            <pc:docMk/>
            <pc:sldMk cId="1350018960" sldId="371"/>
            <ac:spMk id="16" creationId="{1F58DDCC-3303-4FC5-8B29-E6C5CE3B5AB1}"/>
          </ac:spMkLst>
        </pc:spChg>
        <pc:spChg chg="mod">
          <ac:chgData name="Schwalbe, Gesina" userId="f10b2128-5b74-496c-ab14-ab646d008762" providerId="ADAL" clId="{1AE160B7-53FB-4A2F-8D84-33430397D635}" dt="2021-03-13T14:21:02.922" v="5505"/>
          <ac:spMkLst>
            <pc:docMk/>
            <pc:sldMk cId="1350018960" sldId="371"/>
            <ac:spMk id="17" creationId="{8FE13E65-DC66-48A8-A543-16CF02D15AAD}"/>
          </ac:spMkLst>
        </pc:spChg>
        <pc:spChg chg="add mod">
          <ac:chgData name="Schwalbe, Gesina" userId="f10b2128-5b74-496c-ab14-ab646d008762" providerId="ADAL" clId="{1AE160B7-53FB-4A2F-8D84-33430397D635}" dt="2021-03-13T14:21:02.922" v="5505"/>
          <ac:spMkLst>
            <pc:docMk/>
            <pc:sldMk cId="1350018960" sldId="371"/>
            <ac:spMk id="18" creationId="{E0830A55-0A18-41B3-97E2-67B4D53ED2E9}"/>
          </ac:spMkLst>
        </pc:spChg>
        <pc:spChg chg="add mod">
          <ac:chgData name="Schwalbe, Gesina" userId="f10b2128-5b74-496c-ab14-ab646d008762" providerId="ADAL" clId="{1AE160B7-53FB-4A2F-8D84-33430397D635}" dt="2021-03-13T14:21:02.922" v="5505"/>
          <ac:spMkLst>
            <pc:docMk/>
            <pc:sldMk cId="1350018960" sldId="371"/>
            <ac:spMk id="19" creationId="{41F83135-A35B-4E7D-B938-E2DF67DB6B30}"/>
          </ac:spMkLst>
        </pc:spChg>
        <pc:grpChg chg="add mod">
          <ac:chgData name="Schwalbe, Gesina" userId="f10b2128-5b74-496c-ab14-ab646d008762" providerId="ADAL" clId="{1AE160B7-53FB-4A2F-8D84-33430397D635}" dt="2021-03-13T14:21:02.922" v="5505"/>
          <ac:grpSpMkLst>
            <pc:docMk/>
            <pc:sldMk cId="1350018960" sldId="371"/>
            <ac:grpSpMk id="20" creationId="{7F1B8902-A3C4-4F6F-ABBE-9307611390FE}"/>
          </ac:grpSpMkLst>
        </pc:grpChg>
      </pc:sldChg>
      <pc:sldChg chg="addSp delSp modSp add del ord">
        <pc:chgData name="Schwalbe, Gesina" userId="f10b2128-5b74-496c-ab14-ab646d008762" providerId="ADAL" clId="{1AE160B7-53FB-4A2F-8D84-33430397D635}" dt="2021-03-13T14:21:31.309" v="5660" actId="2696"/>
        <pc:sldMkLst>
          <pc:docMk/>
          <pc:sldMk cId="4045160475" sldId="372"/>
        </pc:sldMkLst>
        <pc:spChg chg="mod">
          <ac:chgData name="Schwalbe, Gesina" userId="f10b2128-5b74-496c-ab14-ab646d008762" providerId="ADAL" clId="{1AE160B7-53FB-4A2F-8D84-33430397D635}" dt="2021-03-13T14:21:03.034" v="5548"/>
          <ac:spMkLst>
            <pc:docMk/>
            <pc:sldMk cId="4045160475" sldId="372"/>
            <ac:spMk id="5" creationId="{9FA8C4C3-9B04-4BF8-8275-B4CF0EBEEC3B}"/>
          </ac:spMkLst>
        </pc:spChg>
        <pc:spChg chg="mod">
          <ac:chgData name="Schwalbe, Gesina" userId="f10b2128-5b74-496c-ab14-ab646d008762" providerId="ADAL" clId="{1AE160B7-53FB-4A2F-8D84-33430397D635}" dt="2021-03-13T14:21:03.034" v="5548"/>
          <ac:spMkLst>
            <pc:docMk/>
            <pc:sldMk cId="4045160475" sldId="372"/>
            <ac:spMk id="6" creationId="{94F17717-C139-4E89-9AAA-19762F0A0F3C}"/>
          </ac:spMkLst>
        </pc:spChg>
        <pc:spChg chg="mod">
          <ac:chgData name="Schwalbe, Gesina" userId="f10b2128-5b74-496c-ab14-ab646d008762" providerId="ADAL" clId="{1AE160B7-53FB-4A2F-8D84-33430397D635}" dt="2021-03-13T14:21:03.034" v="5548"/>
          <ac:spMkLst>
            <pc:docMk/>
            <pc:sldMk cId="4045160475" sldId="372"/>
            <ac:spMk id="7" creationId="{EFD55D33-D837-4230-988F-6C4759BFA090}"/>
          </ac:spMkLst>
        </pc:spChg>
        <pc:spChg chg="del">
          <ac:chgData name="Schwalbe, Gesina" userId="f10b2128-5b74-496c-ab14-ab646d008762" providerId="ADAL" clId="{1AE160B7-53FB-4A2F-8D84-33430397D635}" dt="2021-03-13T14:21:02.929" v="5507"/>
          <ac:spMkLst>
            <pc:docMk/>
            <pc:sldMk cId="4045160475" sldId="372"/>
            <ac:spMk id="8" creationId="{9EA869F7-D846-457C-A3ED-892463467BDA}"/>
          </ac:spMkLst>
        </pc:spChg>
        <pc:spChg chg="del">
          <ac:chgData name="Schwalbe, Gesina" userId="f10b2128-5b74-496c-ab14-ab646d008762" providerId="ADAL" clId="{1AE160B7-53FB-4A2F-8D84-33430397D635}" dt="2021-03-13T14:21:02.930" v="5509"/>
          <ac:spMkLst>
            <pc:docMk/>
            <pc:sldMk cId="4045160475" sldId="372"/>
            <ac:spMk id="9" creationId="{9E64FCFF-D287-4794-AA15-3301336E8C21}"/>
          </ac:spMkLst>
        </pc:spChg>
        <pc:spChg chg="mod">
          <ac:chgData name="Schwalbe, Gesina" userId="f10b2128-5b74-496c-ab14-ab646d008762" providerId="ADAL" clId="{1AE160B7-53FB-4A2F-8D84-33430397D635}" dt="2021-03-13T14:21:03.034" v="5548"/>
          <ac:spMkLst>
            <pc:docMk/>
            <pc:sldMk cId="4045160475" sldId="372"/>
            <ac:spMk id="10" creationId="{C2F61003-4583-4A64-8BD9-3D6FD25B28DC}"/>
          </ac:spMkLst>
        </pc:spChg>
        <pc:spChg chg="mod">
          <ac:chgData name="Schwalbe, Gesina" userId="f10b2128-5b74-496c-ab14-ab646d008762" providerId="ADAL" clId="{1AE160B7-53FB-4A2F-8D84-33430397D635}" dt="2021-03-13T14:21:03.034" v="5548"/>
          <ac:spMkLst>
            <pc:docMk/>
            <pc:sldMk cId="4045160475" sldId="372"/>
            <ac:spMk id="11" creationId="{CD82085E-2AD1-40E7-A657-A7116F48A0CB}"/>
          </ac:spMkLst>
        </pc:spChg>
        <pc:spChg chg="del">
          <ac:chgData name="Schwalbe, Gesina" userId="f10b2128-5b74-496c-ab14-ab646d008762" providerId="ADAL" clId="{1AE160B7-53FB-4A2F-8D84-33430397D635}" dt="2021-03-13T14:21:02.997" v="5523"/>
          <ac:spMkLst>
            <pc:docMk/>
            <pc:sldMk cId="4045160475" sldId="372"/>
            <ac:spMk id="12" creationId="{AD3A7C30-7D59-4B93-A883-58C5806CFB74}"/>
          </ac:spMkLst>
        </pc:spChg>
        <pc:spChg chg="del">
          <ac:chgData name="Schwalbe, Gesina" userId="f10b2128-5b74-496c-ab14-ab646d008762" providerId="ADAL" clId="{1AE160B7-53FB-4A2F-8D84-33430397D635}" dt="2021-03-13T14:21:02.998" v="5525"/>
          <ac:spMkLst>
            <pc:docMk/>
            <pc:sldMk cId="4045160475" sldId="372"/>
            <ac:spMk id="13" creationId="{0C9A39AB-11B4-4439-9566-329CB2C8F7CB}"/>
          </ac:spMkLst>
        </pc:spChg>
        <pc:spChg chg="del">
          <ac:chgData name="Schwalbe, Gesina" userId="f10b2128-5b74-496c-ab14-ab646d008762" providerId="ADAL" clId="{1AE160B7-53FB-4A2F-8D84-33430397D635}" dt="2021-03-13T14:21:03.001" v="5527"/>
          <ac:spMkLst>
            <pc:docMk/>
            <pc:sldMk cId="4045160475" sldId="372"/>
            <ac:spMk id="14" creationId="{071BD62F-9689-4505-A2DB-D2FA56793790}"/>
          </ac:spMkLst>
        </pc:spChg>
        <pc:spChg chg="del">
          <ac:chgData name="Schwalbe, Gesina" userId="f10b2128-5b74-496c-ab14-ab646d008762" providerId="ADAL" clId="{1AE160B7-53FB-4A2F-8D84-33430397D635}" dt="2021-03-13T14:21:03.004" v="5529"/>
          <ac:spMkLst>
            <pc:docMk/>
            <pc:sldMk cId="4045160475" sldId="372"/>
            <ac:spMk id="15" creationId="{C6C02022-EABD-48E6-A813-47128DF54BA2}"/>
          </ac:spMkLst>
        </pc:spChg>
        <pc:spChg chg="mod">
          <ac:chgData name="Schwalbe, Gesina" userId="f10b2128-5b74-496c-ab14-ab646d008762" providerId="ADAL" clId="{1AE160B7-53FB-4A2F-8D84-33430397D635}" dt="2021-03-13T14:21:03.034" v="5548"/>
          <ac:spMkLst>
            <pc:docMk/>
            <pc:sldMk cId="4045160475" sldId="372"/>
            <ac:spMk id="16" creationId="{1F58DDCC-3303-4FC5-8B29-E6C5CE3B5AB1}"/>
          </ac:spMkLst>
        </pc:spChg>
        <pc:spChg chg="mod">
          <ac:chgData name="Schwalbe, Gesina" userId="f10b2128-5b74-496c-ab14-ab646d008762" providerId="ADAL" clId="{1AE160B7-53FB-4A2F-8D84-33430397D635}" dt="2021-03-13T14:21:03.034" v="5548"/>
          <ac:spMkLst>
            <pc:docMk/>
            <pc:sldMk cId="4045160475" sldId="372"/>
            <ac:spMk id="17" creationId="{8FE13E65-DC66-48A8-A543-16CF02D15AAD}"/>
          </ac:spMkLst>
        </pc:spChg>
        <pc:spChg chg="add mod">
          <ac:chgData name="Schwalbe, Gesina" userId="f10b2128-5b74-496c-ab14-ab646d008762" providerId="ADAL" clId="{1AE160B7-53FB-4A2F-8D84-33430397D635}" dt="2021-03-13T14:21:03.034" v="5548"/>
          <ac:spMkLst>
            <pc:docMk/>
            <pc:sldMk cId="4045160475" sldId="372"/>
            <ac:spMk id="18" creationId="{F33E3C4B-0BFA-4CED-92F3-116F4717E8C3}"/>
          </ac:spMkLst>
        </pc:spChg>
        <pc:spChg chg="add mod">
          <ac:chgData name="Schwalbe, Gesina" userId="f10b2128-5b74-496c-ab14-ab646d008762" providerId="ADAL" clId="{1AE160B7-53FB-4A2F-8D84-33430397D635}" dt="2021-03-13T14:21:03.034" v="5548"/>
          <ac:spMkLst>
            <pc:docMk/>
            <pc:sldMk cId="4045160475" sldId="372"/>
            <ac:spMk id="19" creationId="{50DBE8D0-BE02-425F-9590-F199D47E7453}"/>
          </ac:spMkLst>
        </pc:spChg>
        <pc:grpChg chg="add mod">
          <ac:chgData name="Schwalbe, Gesina" userId="f10b2128-5b74-496c-ab14-ab646d008762" providerId="ADAL" clId="{1AE160B7-53FB-4A2F-8D84-33430397D635}" dt="2021-03-13T14:21:03.034" v="5548"/>
          <ac:grpSpMkLst>
            <pc:docMk/>
            <pc:sldMk cId="4045160475" sldId="372"/>
            <ac:grpSpMk id="20" creationId="{6EAF0950-51AC-41F9-8FFA-B26509348327}"/>
          </ac:grpSpMkLst>
        </pc:grpChg>
      </pc:sldChg>
      <pc:sldChg chg="addSp delSp modSp add del ord">
        <pc:chgData name="Schwalbe, Gesina" userId="f10b2128-5b74-496c-ab14-ab646d008762" providerId="ADAL" clId="{1AE160B7-53FB-4A2F-8D84-33430397D635}" dt="2021-03-13T14:21:31.331" v="5661" actId="2696"/>
        <pc:sldMkLst>
          <pc:docMk/>
          <pc:sldMk cId="1156102535" sldId="373"/>
        </pc:sldMkLst>
        <pc:spChg chg="mod">
          <ac:chgData name="Schwalbe, Gesina" userId="f10b2128-5b74-496c-ab14-ab646d008762" providerId="ADAL" clId="{1AE160B7-53FB-4A2F-8D84-33430397D635}" dt="2021-03-13T14:21:03.177" v="5591"/>
          <ac:spMkLst>
            <pc:docMk/>
            <pc:sldMk cId="1156102535" sldId="373"/>
            <ac:spMk id="5" creationId="{9FA8C4C3-9B04-4BF8-8275-B4CF0EBEEC3B}"/>
          </ac:spMkLst>
        </pc:spChg>
        <pc:spChg chg="mod">
          <ac:chgData name="Schwalbe, Gesina" userId="f10b2128-5b74-496c-ab14-ab646d008762" providerId="ADAL" clId="{1AE160B7-53FB-4A2F-8D84-33430397D635}" dt="2021-03-13T14:21:03.177" v="5591"/>
          <ac:spMkLst>
            <pc:docMk/>
            <pc:sldMk cId="1156102535" sldId="373"/>
            <ac:spMk id="6" creationId="{94F17717-C139-4E89-9AAA-19762F0A0F3C}"/>
          </ac:spMkLst>
        </pc:spChg>
        <pc:spChg chg="mod">
          <ac:chgData name="Schwalbe, Gesina" userId="f10b2128-5b74-496c-ab14-ab646d008762" providerId="ADAL" clId="{1AE160B7-53FB-4A2F-8D84-33430397D635}" dt="2021-03-13T14:21:03.177" v="5591"/>
          <ac:spMkLst>
            <pc:docMk/>
            <pc:sldMk cId="1156102535" sldId="373"/>
            <ac:spMk id="7" creationId="{EFD55D33-D837-4230-988F-6C4759BFA090}"/>
          </ac:spMkLst>
        </pc:spChg>
        <pc:spChg chg="mod">
          <ac:chgData name="Schwalbe, Gesina" userId="f10b2128-5b74-496c-ab14-ab646d008762" providerId="ADAL" clId="{1AE160B7-53FB-4A2F-8D84-33430397D635}" dt="2021-03-13T14:21:03.177" v="5591"/>
          <ac:spMkLst>
            <pc:docMk/>
            <pc:sldMk cId="1156102535" sldId="373"/>
            <ac:spMk id="8" creationId="{9EA869F7-D846-457C-A3ED-892463467BDA}"/>
          </ac:spMkLst>
        </pc:spChg>
        <pc:spChg chg="mod">
          <ac:chgData name="Schwalbe, Gesina" userId="f10b2128-5b74-496c-ab14-ab646d008762" providerId="ADAL" clId="{1AE160B7-53FB-4A2F-8D84-33430397D635}" dt="2021-03-13T14:21:03.177" v="5591"/>
          <ac:spMkLst>
            <pc:docMk/>
            <pc:sldMk cId="1156102535" sldId="373"/>
            <ac:spMk id="9" creationId="{9E64FCFF-D287-4794-AA15-3301336E8C21}"/>
          </ac:spMkLst>
        </pc:spChg>
        <pc:spChg chg="del">
          <ac:chgData name="Schwalbe, Gesina" userId="f10b2128-5b74-496c-ab14-ab646d008762" providerId="ADAL" clId="{1AE160B7-53FB-4A2F-8D84-33430397D635}" dt="2021-03-13T14:21:03.043" v="5550"/>
          <ac:spMkLst>
            <pc:docMk/>
            <pc:sldMk cId="1156102535" sldId="373"/>
            <ac:spMk id="10" creationId="{C2F61003-4583-4A64-8BD9-3D6FD25B28DC}"/>
          </ac:spMkLst>
        </pc:spChg>
        <pc:spChg chg="del">
          <ac:chgData name="Schwalbe, Gesina" userId="f10b2128-5b74-496c-ab14-ab646d008762" providerId="ADAL" clId="{1AE160B7-53FB-4A2F-8D84-33430397D635}" dt="2021-03-13T14:21:03.043" v="5552"/>
          <ac:spMkLst>
            <pc:docMk/>
            <pc:sldMk cId="1156102535" sldId="373"/>
            <ac:spMk id="11" creationId="{CD82085E-2AD1-40E7-A657-A7116F48A0CB}"/>
          </ac:spMkLst>
        </pc:spChg>
        <pc:spChg chg="mod">
          <ac:chgData name="Schwalbe, Gesina" userId="f10b2128-5b74-496c-ab14-ab646d008762" providerId="ADAL" clId="{1AE160B7-53FB-4A2F-8D84-33430397D635}" dt="2021-03-13T14:21:03.177" v="5591"/>
          <ac:spMkLst>
            <pc:docMk/>
            <pc:sldMk cId="1156102535" sldId="373"/>
            <ac:spMk id="12" creationId="{AD3A7C30-7D59-4B93-A883-58C5806CFB74}"/>
          </ac:spMkLst>
        </pc:spChg>
        <pc:spChg chg="mod">
          <ac:chgData name="Schwalbe, Gesina" userId="f10b2128-5b74-496c-ab14-ab646d008762" providerId="ADAL" clId="{1AE160B7-53FB-4A2F-8D84-33430397D635}" dt="2021-03-13T14:21:03.177" v="5591"/>
          <ac:spMkLst>
            <pc:docMk/>
            <pc:sldMk cId="1156102535" sldId="373"/>
            <ac:spMk id="13" creationId="{0C9A39AB-11B4-4439-9566-329CB2C8F7CB}"/>
          </ac:spMkLst>
        </pc:spChg>
        <pc:spChg chg="mod">
          <ac:chgData name="Schwalbe, Gesina" userId="f10b2128-5b74-496c-ab14-ab646d008762" providerId="ADAL" clId="{1AE160B7-53FB-4A2F-8D84-33430397D635}" dt="2021-03-13T14:21:03.177" v="5591"/>
          <ac:spMkLst>
            <pc:docMk/>
            <pc:sldMk cId="1156102535" sldId="373"/>
            <ac:spMk id="14" creationId="{071BD62F-9689-4505-A2DB-D2FA56793790}"/>
          </ac:spMkLst>
        </pc:spChg>
        <pc:spChg chg="mod">
          <ac:chgData name="Schwalbe, Gesina" userId="f10b2128-5b74-496c-ab14-ab646d008762" providerId="ADAL" clId="{1AE160B7-53FB-4A2F-8D84-33430397D635}" dt="2021-03-13T14:21:03.177" v="5591"/>
          <ac:spMkLst>
            <pc:docMk/>
            <pc:sldMk cId="1156102535" sldId="373"/>
            <ac:spMk id="15" creationId="{C6C02022-EABD-48E6-A813-47128DF54BA2}"/>
          </ac:spMkLst>
        </pc:spChg>
        <pc:spChg chg="mod">
          <ac:chgData name="Schwalbe, Gesina" userId="f10b2128-5b74-496c-ab14-ab646d008762" providerId="ADAL" clId="{1AE160B7-53FB-4A2F-8D84-33430397D635}" dt="2021-03-13T14:21:03.177" v="5591"/>
          <ac:spMkLst>
            <pc:docMk/>
            <pc:sldMk cId="1156102535" sldId="373"/>
            <ac:spMk id="16" creationId="{1F58DDCC-3303-4FC5-8B29-E6C5CE3B5AB1}"/>
          </ac:spMkLst>
        </pc:spChg>
        <pc:spChg chg="mod">
          <ac:chgData name="Schwalbe, Gesina" userId="f10b2128-5b74-496c-ab14-ab646d008762" providerId="ADAL" clId="{1AE160B7-53FB-4A2F-8D84-33430397D635}" dt="2021-03-13T14:21:03.177" v="5591"/>
          <ac:spMkLst>
            <pc:docMk/>
            <pc:sldMk cId="1156102535" sldId="373"/>
            <ac:spMk id="17" creationId="{8FE13E65-DC66-48A8-A543-16CF02D15AAD}"/>
          </ac:spMkLst>
        </pc:spChg>
        <pc:spChg chg="add mod">
          <ac:chgData name="Schwalbe, Gesina" userId="f10b2128-5b74-496c-ab14-ab646d008762" providerId="ADAL" clId="{1AE160B7-53FB-4A2F-8D84-33430397D635}" dt="2021-03-13T14:21:03.177" v="5591"/>
          <ac:spMkLst>
            <pc:docMk/>
            <pc:sldMk cId="1156102535" sldId="373"/>
            <ac:spMk id="18" creationId="{EDFBFD55-F803-48FD-85AD-D9B97F5FEA9D}"/>
          </ac:spMkLst>
        </pc:spChg>
        <pc:spChg chg="add mod">
          <ac:chgData name="Schwalbe, Gesina" userId="f10b2128-5b74-496c-ab14-ab646d008762" providerId="ADAL" clId="{1AE160B7-53FB-4A2F-8D84-33430397D635}" dt="2021-03-13T14:21:03.177" v="5591"/>
          <ac:spMkLst>
            <pc:docMk/>
            <pc:sldMk cId="1156102535" sldId="373"/>
            <ac:spMk id="19" creationId="{B0573B97-0B19-46DB-9CD5-769ECFAE3E49}"/>
          </ac:spMkLst>
        </pc:spChg>
        <pc:grpChg chg="add mod">
          <ac:chgData name="Schwalbe, Gesina" userId="f10b2128-5b74-496c-ab14-ab646d008762" providerId="ADAL" clId="{1AE160B7-53FB-4A2F-8D84-33430397D635}" dt="2021-03-13T14:21:03.177" v="5591"/>
          <ac:grpSpMkLst>
            <pc:docMk/>
            <pc:sldMk cId="1156102535" sldId="373"/>
            <ac:grpSpMk id="20" creationId="{19F13650-8560-495F-B65E-6A134B84EAC8}"/>
          </ac:grpSpMkLst>
        </pc:grpChg>
      </pc:sldChg>
      <pc:sldChg chg="addSp delSp modSp add del ord">
        <pc:chgData name="Schwalbe, Gesina" userId="f10b2128-5b74-496c-ab14-ab646d008762" providerId="ADAL" clId="{1AE160B7-53FB-4A2F-8D84-33430397D635}" dt="2021-03-13T14:21:31.371" v="5662" actId="2696"/>
        <pc:sldMkLst>
          <pc:docMk/>
          <pc:sldMk cId="4147241382" sldId="374"/>
        </pc:sldMkLst>
        <pc:spChg chg="mod">
          <ac:chgData name="Schwalbe, Gesina" userId="f10b2128-5b74-496c-ab14-ab646d008762" providerId="ADAL" clId="{1AE160B7-53FB-4A2F-8D84-33430397D635}" dt="2021-03-13T14:21:03.287" v="5634"/>
          <ac:spMkLst>
            <pc:docMk/>
            <pc:sldMk cId="4147241382" sldId="374"/>
            <ac:spMk id="5" creationId="{9FA8C4C3-9B04-4BF8-8275-B4CF0EBEEC3B}"/>
          </ac:spMkLst>
        </pc:spChg>
        <pc:spChg chg="mod">
          <ac:chgData name="Schwalbe, Gesina" userId="f10b2128-5b74-496c-ab14-ab646d008762" providerId="ADAL" clId="{1AE160B7-53FB-4A2F-8D84-33430397D635}" dt="2021-03-13T14:21:03.287" v="5634"/>
          <ac:spMkLst>
            <pc:docMk/>
            <pc:sldMk cId="4147241382" sldId="374"/>
            <ac:spMk id="6" creationId="{94F17717-C139-4E89-9AAA-19762F0A0F3C}"/>
          </ac:spMkLst>
        </pc:spChg>
        <pc:spChg chg="mod">
          <ac:chgData name="Schwalbe, Gesina" userId="f10b2128-5b74-496c-ab14-ab646d008762" providerId="ADAL" clId="{1AE160B7-53FB-4A2F-8D84-33430397D635}" dt="2021-03-13T14:21:03.287" v="5634"/>
          <ac:spMkLst>
            <pc:docMk/>
            <pc:sldMk cId="4147241382" sldId="374"/>
            <ac:spMk id="7" creationId="{EFD55D33-D837-4230-988F-6C4759BFA090}"/>
          </ac:spMkLst>
        </pc:spChg>
        <pc:spChg chg="mod">
          <ac:chgData name="Schwalbe, Gesina" userId="f10b2128-5b74-496c-ab14-ab646d008762" providerId="ADAL" clId="{1AE160B7-53FB-4A2F-8D84-33430397D635}" dt="2021-03-13T14:21:03.287" v="5634"/>
          <ac:spMkLst>
            <pc:docMk/>
            <pc:sldMk cId="4147241382" sldId="374"/>
            <ac:spMk id="8" creationId="{9EA869F7-D846-457C-A3ED-892463467BDA}"/>
          </ac:spMkLst>
        </pc:spChg>
        <pc:spChg chg="mod">
          <ac:chgData name="Schwalbe, Gesina" userId="f10b2128-5b74-496c-ab14-ab646d008762" providerId="ADAL" clId="{1AE160B7-53FB-4A2F-8D84-33430397D635}" dt="2021-03-13T14:21:03.287" v="5634"/>
          <ac:spMkLst>
            <pc:docMk/>
            <pc:sldMk cId="4147241382" sldId="374"/>
            <ac:spMk id="9" creationId="{9E64FCFF-D287-4794-AA15-3301336E8C21}"/>
          </ac:spMkLst>
        </pc:spChg>
        <pc:spChg chg="mod">
          <ac:chgData name="Schwalbe, Gesina" userId="f10b2128-5b74-496c-ab14-ab646d008762" providerId="ADAL" clId="{1AE160B7-53FB-4A2F-8D84-33430397D635}" dt="2021-03-13T14:21:03.287" v="5634"/>
          <ac:spMkLst>
            <pc:docMk/>
            <pc:sldMk cId="4147241382" sldId="374"/>
            <ac:spMk id="10" creationId="{C2F61003-4583-4A64-8BD9-3D6FD25B28DC}"/>
          </ac:spMkLst>
        </pc:spChg>
        <pc:spChg chg="mod">
          <ac:chgData name="Schwalbe, Gesina" userId="f10b2128-5b74-496c-ab14-ab646d008762" providerId="ADAL" clId="{1AE160B7-53FB-4A2F-8D84-33430397D635}" dt="2021-03-13T14:21:03.287" v="5634"/>
          <ac:spMkLst>
            <pc:docMk/>
            <pc:sldMk cId="4147241382" sldId="374"/>
            <ac:spMk id="11" creationId="{CD82085E-2AD1-40E7-A657-A7116F48A0CB}"/>
          </ac:spMkLst>
        </pc:spChg>
        <pc:spChg chg="del">
          <ac:chgData name="Schwalbe, Gesina" userId="f10b2128-5b74-496c-ab14-ab646d008762" providerId="ADAL" clId="{1AE160B7-53FB-4A2F-8D84-33430397D635}" dt="2021-03-13T14:21:03.254" v="5609"/>
          <ac:spMkLst>
            <pc:docMk/>
            <pc:sldMk cId="4147241382" sldId="374"/>
            <ac:spMk id="12" creationId="{AD3A7C30-7D59-4B93-A883-58C5806CFB74}"/>
          </ac:spMkLst>
        </pc:spChg>
        <pc:spChg chg="del">
          <ac:chgData name="Schwalbe, Gesina" userId="f10b2128-5b74-496c-ab14-ab646d008762" providerId="ADAL" clId="{1AE160B7-53FB-4A2F-8D84-33430397D635}" dt="2021-03-13T14:21:03.255" v="5611"/>
          <ac:spMkLst>
            <pc:docMk/>
            <pc:sldMk cId="4147241382" sldId="374"/>
            <ac:spMk id="13" creationId="{0C9A39AB-11B4-4439-9566-329CB2C8F7CB}"/>
          </ac:spMkLst>
        </pc:spChg>
        <pc:spChg chg="del">
          <ac:chgData name="Schwalbe, Gesina" userId="f10b2128-5b74-496c-ab14-ab646d008762" providerId="ADAL" clId="{1AE160B7-53FB-4A2F-8D84-33430397D635}" dt="2021-03-13T14:21:03.256" v="5613"/>
          <ac:spMkLst>
            <pc:docMk/>
            <pc:sldMk cId="4147241382" sldId="374"/>
            <ac:spMk id="14" creationId="{071BD62F-9689-4505-A2DB-D2FA56793790}"/>
          </ac:spMkLst>
        </pc:spChg>
        <pc:spChg chg="del">
          <ac:chgData name="Schwalbe, Gesina" userId="f10b2128-5b74-496c-ab14-ab646d008762" providerId="ADAL" clId="{1AE160B7-53FB-4A2F-8D84-33430397D635}" dt="2021-03-13T14:21:03.257" v="5615"/>
          <ac:spMkLst>
            <pc:docMk/>
            <pc:sldMk cId="4147241382" sldId="374"/>
            <ac:spMk id="15" creationId="{C6C02022-EABD-48E6-A813-47128DF54BA2}"/>
          </ac:spMkLst>
        </pc:spChg>
        <pc:spChg chg="del">
          <ac:chgData name="Schwalbe, Gesina" userId="f10b2128-5b74-496c-ab14-ab646d008762" providerId="ADAL" clId="{1AE160B7-53FB-4A2F-8D84-33430397D635}" dt="2021-03-13T14:21:03.188" v="5593"/>
          <ac:spMkLst>
            <pc:docMk/>
            <pc:sldMk cId="4147241382" sldId="374"/>
            <ac:spMk id="16" creationId="{1F58DDCC-3303-4FC5-8B29-E6C5CE3B5AB1}"/>
          </ac:spMkLst>
        </pc:spChg>
        <pc:spChg chg="del">
          <ac:chgData name="Schwalbe, Gesina" userId="f10b2128-5b74-496c-ab14-ab646d008762" providerId="ADAL" clId="{1AE160B7-53FB-4A2F-8D84-33430397D635}" dt="2021-03-13T14:21:03.189" v="5595"/>
          <ac:spMkLst>
            <pc:docMk/>
            <pc:sldMk cId="4147241382" sldId="374"/>
            <ac:spMk id="17" creationId="{8FE13E65-DC66-48A8-A543-16CF02D15AAD}"/>
          </ac:spMkLst>
        </pc:spChg>
        <pc:spChg chg="add mod">
          <ac:chgData name="Schwalbe, Gesina" userId="f10b2128-5b74-496c-ab14-ab646d008762" providerId="ADAL" clId="{1AE160B7-53FB-4A2F-8D84-33430397D635}" dt="2021-03-13T14:21:03.287" v="5634"/>
          <ac:spMkLst>
            <pc:docMk/>
            <pc:sldMk cId="4147241382" sldId="374"/>
            <ac:spMk id="18" creationId="{4137EEEE-4CC1-4AB2-80B1-47565025A532}"/>
          </ac:spMkLst>
        </pc:spChg>
        <pc:spChg chg="add mod">
          <ac:chgData name="Schwalbe, Gesina" userId="f10b2128-5b74-496c-ab14-ab646d008762" providerId="ADAL" clId="{1AE160B7-53FB-4A2F-8D84-33430397D635}" dt="2021-03-13T14:21:03.287" v="5634"/>
          <ac:spMkLst>
            <pc:docMk/>
            <pc:sldMk cId="4147241382" sldId="374"/>
            <ac:spMk id="19" creationId="{D24B98B7-ABBD-4B38-BD0B-F5CEDFB2236D}"/>
          </ac:spMkLst>
        </pc:spChg>
        <pc:grpChg chg="add mod">
          <ac:chgData name="Schwalbe, Gesina" userId="f10b2128-5b74-496c-ab14-ab646d008762" providerId="ADAL" clId="{1AE160B7-53FB-4A2F-8D84-33430397D635}" dt="2021-03-13T14:21:03.287" v="5634"/>
          <ac:grpSpMkLst>
            <pc:docMk/>
            <pc:sldMk cId="4147241382" sldId="374"/>
            <ac:grpSpMk id="20" creationId="{DC60ADDB-9ED0-4ABB-B561-91E8E577BF98}"/>
          </ac:grpSpMkLst>
        </pc:grpChg>
      </pc:sldChg>
      <pc:sldChg chg="add del">
        <pc:chgData name="Schwalbe, Gesina" userId="f10b2128-5b74-496c-ab14-ab646d008762" providerId="ADAL" clId="{1AE160B7-53FB-4A2F-8D84-33430397D635}" dt="2021-03-13T14:21:33.330" v="6072" actId="2696"/>
        <pc:sldMkLst>
          <pc:docMk/>
          <pc:sldMk cId="878115664" sldId="375"/>
        </pc:sldMkLst>
      </pc:sldChg>
      <pc:sldChg chg="add del">
        <pc:chgData name="Schwalbe, Gesina" userId="f10b2128-5b74-496c-ab14-ab646d008762" providerId="ADAL" clId="{1AE160B7-53FB-4A2F-8D84-33430397D635}" dt="2021-03-13T14:21:33.344" v="6073" actId="2696"/>
        <pc:sldMkLst>
          <pc:docMk/>
          <pc:sldMk cId="1859277197" sldId="376"/>
        </pc:sldMkLst>
      </pc:sldChg>
      <pc:sldChg chg="addSp modSp add del">
        <pc:chgData name="Schwalbe, Gesina" userId="f10b2128-5b74-496c-ab14-ab646d008762" providerId="ADAL" clId="{1AE160B7-53FB-4A2F-8D84-33430397D635}" dt="2021-03-13T14:21:33.034" v="6050" actId="2696"/>
        <pc:sldMkLst>
          <pc:docMk/>
          <pc:sldMk cId="3316205094" sldId="377"/>
        </pc:sldMkLst>
        <pc:spChg chg="add mod">
          <ac:chgData name="Schwalbe, Gesina" userId="f10b2128-5b74-496c-ab14-ab646d008762" providerId="ADAL" clId="{1AE160B7-53FB-4A2F-8D84-33430397D635}" dt="2021-03-13T14:21:31.644" v="5669"/>
          <ac:spMkLst>
            <pc:docMk/>
            <pc:sldMk cId="3316205094" sldId="377"/>
            <ac:spMk id="5" creationId="{FECC8F25-DBBF-4EBD-AB30-1BFF714E7210}"/>
          </ac:spMkLst>
        </pc:spChg>
        <pc:spChg chg="add mod">
          <ac:chgData name="Schwalbe, Gesina" userId="f10b2128-5b74-496c-ab14-ab646d008762" providerId="ADAL" clId="{1AE160B7-53FB-4A2F-8D84-33430397D635}" dt="2021-03-13T14:21:31.670" v="5675"/>
          <ac:spMkLst>
            <pc:docMk/>
            <pc:sldMk cId="3316205094" sldId="377"/>
            <ac:spMk id="6" creationId="{E774D065-C89F-4655-B467-C6CD7F7BF99D}"/>
          </ac:spMkLst>
        </pc:spChg>
        <pc:spChg chg="add mod">
          <ac:chgData name="Schwalbe, Gesina" userId="f10b2128-5b74-496c-ab14-ab646d008762" providerId="ADAL" clId="{1AE160B7-53FB-4A2F-8D84-33430397D635}" dt="2021-03-13T14:21:31.694" v="5681"/>
          <ac:spMkLst>
            <pc:docMk/>
            <pc:sldMk cId="3316205094" sldId="377"/>
            <ac:spMk id="7" creationId="{6758C679-2336-4159-9A66-6B372898AB90}"/>
          </ac:spMkLst>
        </pc:spChg>
        <pc:spChg chg="add mod">
          <ac:chgData name="Schwalbe, Gesina" userId="f10b2128-5b74-496c-ab14-ab646d008762" providerId="ADAL" clId="{1AE160B7-53FB-4A2F-8D84-33430397D635}" dt="2021-03-13T14:21:31.716" v="5687"/>
          <ac:spMkLst>
            <pc:docMk/>
            <pc:sldMk cId="3316205094" sldId="377"/>
            <ac:spMk id="8" creationId="{FFF10BEF-7E0A-4017-9A04-6109F507B04C}"/>
          </ac:spMkLst>
        </pc:spChg>
        <pc:spChg chg="add mod">
          <ac:chgData name="Schwalbe, Gesina" userId="f10b2128-5b74-496c-ab14-ab646d008762" providerId="ADAL" clId="{1AE160B7-53FB-4A2F-8D84-33430397D635}" dt="2021-03-13T14:21:31.777" v="5693"/>
          <ac:spMkLst>
            <pc:docMk/>
            <pc:sldMk cId="3316205094" sldId="377"/>
            <ac:spMk id="9" creationId="{38A2E392-DF7D-4096-8D70-C5AE1B4CCC70}"/>
          </ac:spMkLst>
        </pc:spChg>
        <pc:spChg chg="add mod">
          <ac:chgData name="Schwalbe, Gesina" userId="f10b2128-5b74-496c-ab14-ab646d008762" providerId="ADAL" clId="{1AE160B7-53FB-4A2F-8D84-33430397D635}" dt="2021-03-13T14:21:31.793" v="5699"/>
          <ac:spMkLst>
            <pc:docMk/>
            <pc:sldMk cId="3316205094" sldId="377"/>
            <ac:spMk id="10" creationId="{3508E9EE-7CED-45F5-B404-2B37BF46E19A}"/>
          </ac:spMkLst>
        </pc:spChg>
        <pc:spChg chg="add mod">
          <ac:chgData name="Schwalbe, Gesina" userId="f10b2128-5b74-496c-ab14-ab646d008762" providerId="ADAL" clId="{1AE160B7-53FB-4A2F-8D84-33430397D635}" dt="2021-03-13T14:21:31.810" v="5705"/>
          <ac:spMkLst>
            <pc:docMk/>
            <pc:sldMk cId="3316205094" sldId="377"/>
            <ac:spMk id="11" creationId="{208F2539-EE1A-4F60-83BC-E6EB3D496881}"/>
          </ac:spMkLst>
        </pc:spChg>
        <pc:spChg chg="add mod">
          <ac:chgData name="Schwalbe, Gesina" userId="f10b2128-5b74-496c-ab14-ab646d008762" providerId="ADAL" clId="{1AE160B7-53FB-4A2F-8D84-33430397D635}" dt="2021-03-13T14:21:31.829" v="5711"/>
          <ac:spMkLst>
            <pc:docMk/>
            <pc:sldMk cId="3316205094" sldId="377"/>
            <ac:spMk id="12" creationId="{4528F790-7202-4AED-9F6F-B9237500DBC8}"/>
          </ac:spMkLst>
        </pc:spChg>
        <pc:spChg chg="add mod">
          <ac:chgData name="Schwalbe, Gesina" userId="f10b2128-5b74-496c-ab14-ab646d008762" providerId="ADAL" clId="{1AE160B7-53FB-4A2F-8D84-33430397D635}" dt="2021-03-13T14:21:31.855" v="5717"/>
          <ac:spMkLst>
            <pc:docMk/>
            <pc:sldMk cId="3316205094" sldId="377"/>
            <ac:spMk id="13" creationId="{E34DAFB4-8BBA-4634-8583-2EA8A8646F55}"/>
          </ac:spMkLst>
        </pc:spChg>
        <pc:spChg chg="add mod">
          <ac:chgData name="Schwalbe, Gesina" userId="f10b2128-5b74-496c-ab14-ab646d008762" providerId="ADAL" clId="{1AE160B7-53FB-4A2F-8D84-33430397D635}" dt="2021-03-13T14:21:31.884" v="5723"/>
          <ac:spMkLst>
            <pc:docMk/>
            <pc:sldMk cId="3316205094" sldId="377"/>
            <ac:spMk id="14" creationId="{7F6A2ECF-2F9A-42EB-A2B6-C1E25EEDB507}"/>
          </ac:spMkLst>
        </pc:spChg>
        <pc:spChg chg="add mod">
          <ac:chgData name="Schwalbe, Gesina" userId="f10b2128-5b74-496c-ab14-ab646d008762" providerId="ADAL" clId="{1AE160B7-53FB-4A2F-8D84-33430397D635}" dt="2021-03-13T14:21:31.903" v="5729"/>
          <ac:spMkLst>
            <pc:docMk/>
            <pc:sldMk cId="3316205094" sldId="377"/>
            <ac:spMk id="15" creationId="{D96B737C-7C40-4CFF-9F19-2ECB0EA201C0}"/>
          </ac:spMkLst>
        </pc:spChg>
        <pc:spChg chg="add mod">
          <ac:chgData name="Schwalbe, Gesina" userId="f10b2128-5b74-496c-ab14-ab646d008762" providerId="ADAL" clId="{1AE160B7-53FB-4A2F-8D84-33430397D635}" dt="2021-03-13T14:21:31.925" v="5735"/>
          <ac:spMkLst>
            <pc:docMk/>
            <pc:sldMk cId="3316205094" sldId="377"/>
            <ac:spMk id="16" creationId="{32A89587-800B-45F3-94BD-A411E762EAD0}"/>
          </ac:spMkLst>
        </pc:spChg>
        <pc:spChg chg="add mod">
          <ac:chgData name="Schwalbe, Gesina" userId="f10b2128-5b74-496c-ab14-ab646d008762" providerId="ADAL" clId="{1AE160B7-53FB-4A2F-8D84-33430397D635}" dt="2021-03-13T14:21:31.936" v="5741"/>
          <ac:spMkLst>
            <pc:docMk/>
            <pc:sldMk cId="3316205094" sldId="377"/>
            <ac:spMk id="17" creationId="{D79C8ACE-77B9-411F-BB7B-B99544D95963}"/>
          </ac:spMkLst>
        </pc:spChg>
      </pc:sldChg>
      <pc:sldChg chg="addSp delSp modSp add ord">
        <pc:chgData name="Schwalbe, Gesina" userId="f10b2128-5b74-496c-ab14-ab646d008762" providerId="ADAL" clId="{1AE160B7-53FB-4A2F-8D84-33430397D635}" dt="2021-03-13T14:21:33.255" v="6051"/>
        <pc:sldMkLst>
          <pc:docMk/>
          <pc:sldMk cId="1599312128" sldId="378"/>
        </pc:sldMkLst>
        <pc:spChg chg="mod">
          <ac:chgData name="Schwalbe, Gesina" userId="f10b2128-5b74-496c-ab14-ab646d008762" providerId="ADAL" clId="{1AE160B7-53FB-4A2F-8D84-33430397D635}" dt="2021-03-13T14:21:32.331" v="5790"/>
          <ac:spMkLst>
            <pc:docMk/>
            <pc:sldMk cId="1599312128" sldId="378"/>
            <ac:spMk id="5" creationId="{FECC8F25-DBBF-4EBD-AB30-1BFF714E7210}"/>
          </ac:spMkLst>
        </pc:spChg>
        <pc:spChg chg="del">
          <ac:chgData name="Schwalbe, Gesina" userId="f10b2128-5b74-496c-ab14-ab646d008762" providerId="ADAL" clId="{1AE160B7-53FB-4A2F-8D84-33430397D635}" dt="2021-03-13T14:21:32.212" v="5749"/>
          <ac:spMkLst>
            <pc:docMk/>
            <pc:sldMk cId="1599312128" sldId="378"/>
            <ac:spMk id="6" creationId="{E774D065-C89F-4655-B467-C6CD7F7BF99D}"/>
          </ac:spMkLst>
        </pc:spChg>
        <pc:spChg chg="del">
          <ac:chgData name="Schwalbe, Gesina" userId="f10b2128-5b74-496c-ab14-ab646d008762" providerId="ADAL" clId="{1AE160B7-53FB-4A2F-8D84-33430397D635}" dt="2021-03-13T14:21:32.213" v="5751"/>
          <ac:spMkLst>
            <pc:docMk/>
            <pc:sldMk cId="1599312128" sldId="378"/>
            <ac:spMk id="7" creationId="{6758C679-2336-4159-9A66-6B372898AB90}"/>
          </ac:spMkLst>
        </pc:spChg>
        <pc:spChg chg="mod">
          <ac:chgData name="Schwalbe, Gesina" userId="f10b2128-5b74-496c-ab14-ab646d008762" providerId="ADAL" clId="{1AE160B7-53FB-4A2F-8D84-33430397D635}" dt="2021-03-13T14:21:32.331" v="5790"/>
          <ac:spMkLst>
            <pc:docMk/>
            <pc:sldMk cId="1599312128" sldId="378"/>
            <ac:spMk id="8" creationId="{FFF10BEF-7E0A-4017-9A04-6109F507B04C}"/>
          </ac:spMkLst>
        </pc:spChg>
        <pc:spChg chg="mod">
          <ac:chgData name="Schwalbe, Gesina" userId="f10b2128-5b74-496c-ab14-ab646d008762" providerId="ADAL" clId="{1AE160B7-53FB-4A2F-8D84-33430397D635}" dt="2021-03-13T14:21:32.331" v="5790"/>
          <ac:spMkLst>
            <pc:docMk/>
            <pc:sldMk cId="1599312128" sldId="378"/>
            <ac:spMk id="9" creationId="{38A2E392-DF7D-4096-8D70-C5AE1B4CCC70}"/>
          </ac:spMkLst>
        </pc:spChg>
        <pc:spChg chg="mod">
          <ac:chgData name="Schwalbe, Gesina" userId="f10b2128-5b74-496c-ab14-ab646d008762" providerId="ADAL" clId="{1AE160B7-53FB-4A2F-8D84-33430397D635}" dt="2021-03-13T14:21:32.331" v="5790"/>
          <ac:spMkLst>
            <pc:docMk/>
            <pc:sldMk cId="1599312128" sldId="378"/>
            <ac:spMk id="10" creationId="{3508E9EE-7CED-45F5-B404-2B37BF46E19A}"/>
          </ac:spMkLst>
        </pc:spChg>
        <pc:spChg chg="mod">
          <ac:chgData name="Schwalbe, Gesina" userId="f10b2128-5b74-496c-ab14-ab646d008762" providerId="ADAL" clId="{1AE160B7-53FB-4A2F-8D84-33430397D635}" dt="2021-03-13T14:21:32.331" v="5790"/>
          <ac:spMkLst>
            <pc:docMk/>
            <pc:sldMk cId="1599312128" sldId="378"/>
            <ac:spMk id="11" creationId="{208F2539-EE1A-4F60-83BC-E6EB3D496881}"/>
          </ac:spMkLst>
        </pc:spChg>
        <pc:spChg chg="del">
          <ac:chgData name="Schwalbe, Gesina" userId="f10b2128-5b74-496c-ab14-ab646d008762" providerId="ADAL" clId="{1AE160B7-53FB-4A2F-8D84-33430397D635}" dt="2021-03-13T14:21:32.296" v="5765"/>
          <ac:spMkLst>
            <pc:docMk/>
            <pc:sldMk cId="1599312128" sldId="378"/>
            <ac:spMk id="12" creationId="{4528F790-7202-4AED-9F6F-B9237500DBC8}"/>
          </ac:spMkLst>
        </pc:spChg>
        <pc:spChg chg="del">
          <ac:chgData name="Schwalbe, Gesina" userId="f10b2128-5b74-496c-ab14-ab646d008762" providerId="ADAL" clId="{1AE160B7-53FB-4A2F-8D84-33430397D635}" dt="2021-03-13T14:21:32.296" v="5767"/>
          <ac:spMkLst>
            <pc:docMk/>
            <pc:sldMk cId="1599312128" sldId="378"/>
            <ac:spMk id="13" creationId="{E34DAFB4-8BBA-4634-8583-2EA8A8646F55}"/>
          </ac:spMkLst>
        </pc:spChg>
        <pc:spChg chg="del">
          <ac:chgData name="Schwalbe, Gesina" userId="f10b2128-5b74-496c-ab14-ab646d008762" providerId="ADAL" clId="{1AE160B7-53FB-4A2F-8D84-33430397D635}" dt="2021-03-13T14:21:32.297" v="5769"/>
          <ac:spMkLst>
            <pc:docMk/>
            <pc:sldMk cId="1599312128" sldId="378"/>
            <ac:spMk id="14" creationId="{7F6A2ECF-2F9A-42EB-A2B6-C1E25EEDB507}"/>
          </ac:spMkLst>
        </pc:spChg>
        <pc:spChg chg="del">
          <ac:chgData name="Schwalbe, Gesina" userId="f10b2128-5b74-496c-ab14-ab646d008762" providerId="ADAL" clId="{1AE160B7-53FB-4A2F-8D84-33430397D635}" dt="2021-03-13T14:21:32.298" v="5771"/>
          <ac:spMkLst>
            <pc:docMk/>
            <pc:sldMk cId="1599312128" sldId="378"/>
            <ac:spMk id="15" creationId="{D96B737C-7C40-4CFF-9F19-2ECB0EA201C0}"/>
          </ac:spMkLst>
        </pc:spChg>
        <pc:spChg chg="mod">
          <ac:chgData name="Schwalbe, Gesina" userId="f10b2128-5b74-496c-ab14-ab646d008762" providerId="ADAL" clId="{1AE160B7-53FB-4A2F-8D84-33430397D635}" dt="2021-03-13T14:21:32.331" v="5790"/>
          <ac:spMkLst>
            <pc:docMk/>
            <pc:sldMk cId="1599312128" sldId="378"/>
            <ac:spMk id="16" creationId="{32A89587-800B-45F3-94BD-A411E762EAD0}"/>
          </ac:spMkLst>
        </pc:spChg>
        <pc:spChg chg="mod">
          <ac:chgData name="Schwalbe, Gesina" userId="f10b2128-5b74-496c-ab14-ab646d008762" providerId="ADAL" clId="{1AE160B7-53FB-4A2F-8D84-33430397D635}" dt="2021-03-13T14:21:32.331" v="5790"/>
          <ac:spMkLst>
            <pc:docMk/>
            <pc:sldMk cId="1599312128" sldId="378"/>
            <ac:spMk id="17" creationId="{D79C8ACE-77B9-411F-BB7B-B99544D95963}"/>
          </ac:spMkLst>
        </pc:spChg>
        <pc:spChg chg="add mod">
          <ac:chgData name="Schwalbe, Gesina" userId="f10b2128-5b74-496c-ab14-ab646d008762" providerId="ADAL" clId="{1AE160B7-53FB-4A2F-8D84-33430397D635}" dt="2021-03-13T14:21:32.331" v="5790"/>
          <ac:spMkLst>
            <pc:docMk/>
            <pc:sldMk cId="1599312128" sldId="378"/>
            <ac:spMk id="18" creationId="{13C05F72-D9C8-4375-9677-6BED33D16F94}"/>
          </ac:spMkLst>
        </pc:spChg>
        <pc:spChg chg="add mod">
          <ac:chgData name="Schwalbe, Gesina" userId="f10b2128-5b74-496c-ab14-ab646d008762" providerId="ADAL" clId="{1AE160B7-53FB-4A2F-8D84-33430397D635}" dt="2021-03-13T14:21:32.331" v="5790"/>
          <ac:spMkLst>
            <pc:docMk/>
            <pc:sldMk cId="1599312128" sldId="378"/>
            <ac:spMk id="19" creationId="{257010AB-0624-4C8E-A8F0-03BC21E8B6C3}"/>
          </ac:spMkLst>
        </pc:spChg>
        <pc:grpChg chg="add mod">
          <ac:chgData name="Schwalbe, Gesina" userId="f10b2128-5b74-496c-ab14-ab646d008762" providerId="ADAL" clId="{1AE160B7-53FB-4A2F-8D84-33430397D635}" dt="2021-03-13T14:21:32.331" v="5790"/>
          <ac:grpSpMkLst>
            <pc:docMk/>
            <pc:sldMk cId="1599312128" sldId="378"/>
            <ac:grpSpMk id="20" creationId="{9DCBB31E-D69F-4AE0-938B-791E9A4CFD6D}"/>
          </ac:grpSpMkLst>
        </pc:grpChg>
      </pc:sldChg>
      <pc:sldChg chg="addSp delSp modSp add ord">
        <pc:chgData name="Schwalbe, Gesina" userId="f10b2128-5b74-496c-ab14-ab646d008762" providerId="ADAL" clId="{1AE160B7-53FB-4A2F-8D84-33430397D635}" dt="2021-03-13T14:21:33.261" v="6054"/>
        <pc:sldMkLst>
          <pc:docMk/>
          <pc:sldMk cId="3250780818" sldId="379"/>
        </pc:sldMkLst>
        <pc:spChg chg="mod">
          <ac:chgData name="Schwalbe, Gesina" userId="f10b2128-5b74-496c-ab14-ab646d008762" providerId="ADAL" clId="{1AE160B7-53FB-4A2F-8D84-33430397D635}" dt="2021-03-13T14:21:32.454" v="5833"/>
          <ac:spMkLst>
            <pc:docMk/>
            <pc:sldMk cId="3250780818" sldId="379"/>
            <ac:spMk id="5" creationId="{FECC8F25-DBBF-4EBD-AB30-1BFF714E7210}"/>
          </ac:spMkLst>
        </pc:spChg>
        <pc:spChg chg="mod">
          <ac:chgData name="Schwalbe, Gesina" userId="f10b2128-5b74-496c-ab14-ab646d008762" providerId="ADAL" clId="{1AE160B7-53FB-4A2F-8D84-33430397D635}" dt="2021-03-13T14:21:32.454" v="5833"/>
          <ac:spMkLst>
            <pc:docMk/>
            <pc:sldMk cId="3250780818" sldId="379"/>
            <ac:spMk id="6" creationId="{E774D065-C89F-4655-B467-C6CD7F7BF99D}"/>
          </ac:spMkLst>
        </pc:spChg>
        <pc:spChg chg="mod">
          <ac:chgData name="Schwalbe, Gesina" userId="f10b2128-5b74-496c-ab14-ab646d008762" providerId="ADAL" clId="{1AE160B7-53FB-4A2F-8D84-33430397D635}" dt="2021-03-13T14:21:32.454" v="5833"/>
          <ac:spMkLst>
            <pc:docMk/>
            <pc:sldMk cId="3250780818" sldId="379"/>
            <ac:spMk id="7" creationId="{6758C679-2336-4159-9A66-6B372898AB90}"/>
          </ac:spMkLst>
        </pc:spChg>
        <pc:spChg chg="del">
          <ac:chgData name="Schwalbe, Gesina" userId="f10b2128-5b74-496c-ab14-ab646d008762" providerId="ADAL" clId="{1AE160B7-53FB-4A2F-8D84-33430397D635}" dt="2021-03-13T14:21:32.344" v="5792"/>
          <ac:spMkLst>
            <pc:docMk/>
            <pc:sldMk cId="3250780818" sldId="379"/>
            <ac:spMk id="8" creationId="{FFF10BEF-7E0A-4017-9A04-6109F507B04C}"/>
          </ac:spMkLst>
        </pc:spChg>
        <pc:spChg chg="del">
          <ac:chgData name="Schwalbe, Gesina" userId="f10b2128-5b74-496c-ab14-ab646d008762" providerId="ADAL" clId="{1AE160B7-53FB-4A2F-8D84-33430397D635}" dt="2021-03-13T14:21:32.344" v="5794"/>
          <ac:spMkLst>
            <pc:docMk/>
            <pc:sldMk cId="3250780818" sldId="379"/>
            <ac:spMk id="9" creationId="{38A2E392-DF7D-4096-8D70-C5AE1B4CCC70}"/>
          </ac:spMkLst>
        </pc:spChg>
        <pc:spChg chg="mod">
          <ac:chgData name="Schwalbe, Gesina" userId="f10b2128-5b74-496c-ab14-ab646d008762" providerId="ADAL" clId="{1AE160B7-53FB-4A2F-8D84-33430397D635}" dt="2021-03-13T14:21:32.454" v="5833"/>
          <ac:spMkLst>
            <pc:docMk/>
            <pc:sldMk cId="3250780818" sldId="379"/>
            <ac:spMk id="10" creationId="{3508E9EE-7CED-45F5-B404-2B37BF46E19A}"/>
          </ac:spMkLst>
        </pc:spChg>
        <pc:spChg chg="mod">
          <ac:chgData name="Schwalbe, Gesina" userId="f10b2128-5b74-496c-ab14-ab646d008762" providerId="ADAL" clId="{1AE160B7-53FB-4A2F-8D84-33430397D635}" dt="2021-03-13T14:21:32.454" v="5833"/>
          <ac:spMkLst>
            <pc:docMk/>
            <pc:sldMk cId="3250780818" sldId="379"/>
            <ac:spMk id="11" creationId="{208F2539-EE1A-4F60-83BC-E6EB3D496881}"/>
          </ac:spMkLst>
        </pc:spChg>
        <pc:spChg chg="del">
          <ac:chgData name="Schwalbe, Gesina" userId="f10b2128-5b74-496c-ab14-ab646d008762" providerId="ADAL" clId="{1AE160B7-53FB-4A2F-8D84-33430397D635}" dt="2021-03-13T14:21:32.411" v="5808"/>
          <ac:spMkLst>
            <pc:docMk/>
            <pc:sldMk cId="3250780818" sldId="379"/>
            <ac:spMk id="12" creationId="{4528F790-7202-4AED-9F6F-B9237500DBC8}"/>
          </ac:spMkLst>
        </pc:spChg>
        <pc:spChg chg="del">
          <ac:chgData name="Schwalbe, Gesina" userId="f10b2128-5b74-496c-ab14-ab646d008762" providerId="ADAL" clId="{1AE160B7-53FB-4A2F-8D84-33430397D635}" dt="2021-03-13T14:21:32.412" v="5810"/>
          <ac:spMkLst>
            <pc:docMk/>
            <pc:sldMk cId="3250780818" sldId="379"/>
            <ac:spMk id="13" creationId="{E34DAFB4-8BBA-4634-8583-2EA8A8646F55}"/>
          </ac:spMkLst>
        </pc:spChg>
        <pc:spChg chg="del">
          <ac:chgData name="Schwalbe, Gesina" userId="f10b2128-5b74-496c-ab14-ab646d008762" providerId="ADAL" clId="{1AE160B7-53FB-4A2F-8D84-33430397D635}" dt="2021-03-13T14:21:32.413" v="5812"/>
          <ac:spMkLst>
            <pc:docMk/>
            <pc:sldMk cId="3250780818" sldId="379"/>
            <ac:spMk id="14" creationId="{7F6A2ECF-2F9A-42EB-A2B6-C1E25EEDB507}"/>
          </ac:spMkLst>
        </pc:spChg>
        <pc:spChg chg="del">
          <ac:chgData name="Schwalbe, Gesina" userId="f10b2128-5b74-496c-ab14-ab646d008762" providerId="ADAL" clId="{1AE160B7-53FB-4A2F-8D84-33430397D635}" dt="2021-03-13T14:21:32.413" v="5814"/>
          <ac:spMkLst>
            <pc:docMk/>
            <pc:sldMk cId="3250780818" sldId="379"/>
            <ac:spMk id="15" creationId="{D96B737C-7C40-4CFF-9F19-2ECB0EA201C0}"/>
          </ac:spMkLst>
        </pc:spChg>
        <pc:spChg chg="mod">
          <ac:chgData name="Schwalbe, Gesina" userId="f10b2128-5b74-496c-ab14-ab646d008762" providerId="ADAL" clId="{1AE160B7-53FB-4A2F-8D84-33430397D635}" dt="2021-03-13T14:21:32.454" v="5833"/>
          <ac:spMkLst>
            <pc:docMk/>
            <pc:sldMk cId="3250780818" sldId="379"/>
            <ac:spMk id="16" creationId="{32A89587-800B-45F3-94BD-A411E762EAD0}"/>
          </ac:spMkLst>
        </pc:spChg>
        <pc:spChg chg="mod">
          <ac:chgData name="Schwalbe, Gesina" userId="f10b2128-5b74-496c-ab14-ab646d008762" providerId="ADAL" clId="{1AE160B7-53FB-4A2F-8D84-33430397D635}" dt="2021-03-13T14:21:32.454" v="5833"/>
          <ac:spMkLst>
            <pc:docMk/>
            <pc:sldMk cId="3250780818" sldId="379"/>
            <ac:spMk id="17" creationId="{D79C8ACE-77B9-411F-BB7B-B99544D95963}"/>
          </ac:spMkLst>
        </pc:spChg>
        <pc:spChg chg="add mod">
          <ac:chgData name="Schwalbe, Gesina" userId="f10b2128-5b74-496c-ab14-ab646d008762" providerId="ADAL" clId="{1AE160B7-53FB-4A2F-8D84-33430397D635}" dt="2021-03-13T14:21:32.454" v="5833"/>
          <ac:spMkLst>
            <pc:docMk/>
            <pc:sldMk cId="3250780818" sldId="379"/>
            <ac:spMk id="18" creationId="{D75D817C-6F51-434B-AFE6-0AEB16711949}"/>
          </ac:spMkLst>
        </pc:spChg>
        <pc:spChg chg="add mod">
          <ac:chgData name="Schwalbe, Gesina" userId="f10b2128-5b74-496c-ab14-ab646d008762" providerId="ADAL" clId="{1AE160B7-53FB-4A2F-8D84-33430397D635}" dt="2021-03-13T14:21:32.454" v="5833"/>
          <ac:spMkLst>
            <pc:docMk/>
            <pc:sldMk cId="3250780818" sldId="379"/>
            <ac:spMk id="19" creationId="{60F7B6AE-5A83-41E1-9C02-E204B5248E10}"/>
          </ac:spMkLst>
        </pc:spChg>
        <pc:grpChg chg="add mod">
          <ac:chgData name="Schwalbe, Gesina" userId="f10b2128-5b74-496c-ab14-ab646d008762" providerId="ADAL" clId="{1AE160B7-53FB-4A2F-8D84-33430397D635}" dt="2021-03-13T14:21:32.454" v="5833"/>
          <ac:grpSpMkLst>
            <pc:docMk/>
            <pc:sldMk cId="3250780818" sldId="379"/>
            <ac:grpSpMk id="20" creationId="{4AFA0344-4E35-451A-B6B9-C7FD772BDC88}"/>
          </ac:grpSpMkLst>
        </pc:grpChg>
      </pc:sldChg>
      <pc:sldChg chg="addSp delSp modSp add ord">
        <pc:chgData name="Schwalbe, Gesina" userId="f10b2128-5b74-496c-ab14-ab646d008762" providerId="ADAL" clId="{1AE160B7-53FB-4A2F-8D84-33430397D635}" dt="2021-03-13T14:21:33.264" v="6056"/>
        <pc:sldMkLst>
          <pc:docMk/>
          <pc:sldMk cId="3631139777" sldId="380"/>
        </pc:sldMkLst>
        <pc:spChg chg="mod">
          <ac:chgData name="Schwalbe, Gesina" userId="f10b2128-5b74-496c-ab14-ab646d008762" providerId="ADAL" clId="{1AE160B7-53FB-4A2F-8D84-33430397D635}" dt="2021-03-13T14:21:32.925" v="6006"/>
          <ac:spMkLst>
            <pc:docMk/>
            <pc:sldMk cId="3631139777" sldId="380"/>
            <ac:spMk id="5" creationId="{FECC8F25-DBBF-4EBD-AB30-1BFF714E7210}"/>
          </ac:spMkLst>
        </pc:spChg>
        <pc:spChg chg="mod">
          <ac:chgData name="Schwalbe, Gesina" userId="f10b2128-5b74-496c-ab14-ab646d008762" providerId="ADAL" clId="{1AE160B7-53FB-4A2F-8D84-33430397D635}" dt="2021-03-13T14:21:32.925" v="6006"/>
          <ac:spMkLst>
            <pc:docMk/>
            <pc:sldMk cId="3631139777" sldId="380"/>
            <ac:spMk id="6" creationId="{E774D065-C89F-4655-B467-C6CD7F7BF99D}"/>
          </ac:spMkLst>
        </pc:spChg>
        <pc:spChg chg="mod">
          <ac:chgData name="Schwalbe, Gesina" userId="f10b2128-5b74-496c-ab14-ab646d008762" providerId="ADAL" clId="{1AE160B7-53FB-4A2F-8D84-33430397D635}" dt="2021-03-13T14:21:32.925" v="6006"/>
          <ac:spMkLst>
            <pc:docMk/>
            <pc:sldMk cId="3631139777" sldId="380"/>
            <ac:spMk id="7" creationId="{6758C679-2336-4159-9A66-6B372898AB90}"/>
          </ac:spMkLst>
        </pc:spChg>
        <pc:spChg chg="mod">
          <ac:chgData name="Schwalbe, Gesina" userId="f10b2128-5b74-496c-ab14-ab646d008762" providerId="ADAL" clId="{1AE160B7-53FB-4A2F-8D84-33430397D635}" dt="2021-03-13T14:21:32.925" v="6006"/>
          <ac:spMkLst>
            <pc:docMk/>
            <pc:sldMk cId="3631139777" sldId="380"/>
            <ac:spMk id="8" creationId="{FFF10BEF-7E0A-4017-9A04-6109F507B04C}"/>
          </ac:spMkLst>
        </pc:spChg>
        <pc:spChg chg="mod">
          <ac:chgData name="Schwalbe, Gesina" userId="f10b2128-5b74-496c-ab14-ab646d008762" providerId="ADAL" clId="{1AE160B7-53FB-4A2F-8D84-33430397D635}" dt="2021-03-13T14:21:32.925" v="6006"/>
          <ac:spMkLst>
            <pc:docMk/>
            <pc:sldMk cId="3631139777" sldId="380"/>
            <ac:spMk id="9" creationId="{38A2E392-DF7D-4096-8D70-C5AE1B4CCC70}"/>
          </ac:spMkLst>
        </pc:spChg>
        <pc:spChg chg="del">
          <ac:chgData name="Schwalbe, Gesina" userId="f10b2128-5b74-496c-ab14-ab646d008762" providerId="ADAL" clId="{1AE160B7-53FB-4A2F-8D84-33430397D635}" dt="2021-03-13T14:21:32.825" v="5961"/>
          <ac:spMkLst>
            <pc:docMk/>
            <pc:sldMk cId="3631139777" sldId="380"/>
            <ac:spMk id="10" creationId="{3508E9EE-7CED-45F5-B404-2B37BF46E19A}"/>
          </ac:spMkLst>
        </pc:spChg>
        <pc:spChg chg="del">
          <ac:chgData name="Schwalbe, Gesina" userId="f10b2128-5b74-496c-ab14-ab646d008762" providerId="ADAL" clId="{1AE160B7-53FB-4A2F-8D84-33430397D635}" dt="2021-03-13T14:21:32.826" v="5963"/>
          <ac:spMkLst>
            <pc:docMk/>
            <pc:sldMk cId="3631139777" sldId="380"/>
            <ac:spMk id="11" creationId="{208F2539-EE1A-4F60-83BC-E6EB3D496881}"/>
          </ac:spMkLst>
        </pc:spChg>
        <pc:spChg chg="mod">
          <ac:chgData name="Schwalbe, Gesina" userId="f10b2128-5b74-496c-ab14-ab646d008762" providerId="ADAL" clId="{1AE160B7-53FB-4A2F-8D84-33430397D635}" dt="2021-03-13T14:21:32.925" v="6006"/>
          <ac:spMkLst>
            <pc:docMk/>
            <pc:sldMk cId="3631139777" sldId="380"/>
            <ac:spMk id="12" creationId="{4528F790-7202-4AED-9F6F-B9237500DBC8}"/>
          </ac:spMkLst>
        </pc:spChg>
        <pc:spChg chg="mod">
          <ac:chgData name="Schwalbe, Gesina" userId="f10b2128-5b74-496c-ab14-ab646d008762" providerId="ADAL" clId="{1AE160B7-53FB-4A2F-8D84-33430397D635}" dt="2021-03-13T14:21:32.925" v="6006"/>
          <ac:spMkLst>
            <pc:docMk/>
            <pc:sldMk cId="3631139777" sldId="380"/>
            <ac:spMk id="13" creationId="{E34DAFB4-8BBA-4634-8583-2EA8A8646F55}"/>
          </ac:spMkLst>
        </pc:spChg>
        <pc:spChg chg="mod">
          <ac:chgData name="Schwalbe, Gesina" userId="f10b2128-5b74-496c-ab14-ab646d008762" providerId="ADAL" clId="{1AE160B7-53FB-4A2F-8D84-33430397D635}" dt="2021-03-13T14:21:32.925" v="6006"/>
          <ac:spMkLst>
            <pc:docMk/>
            <pc:sldMk cId="3631139777" sldId="380"/>
            <ac:spMk id="14" creationId="{7F6A2ECF-2F9A-42EB-A2B6-C1E25EEDB507}"/>
          </ac:spMkLst>
        </pc:spChg>
        <pc:spChg chg="mod">
          <ac:chgData name="Schwalbe, Gesina" userId="f10b2128-5b74-496c-ab14-ab646d008762" providerId="ADAL" clId="{1AE160B7-53FB-4A2F-8D84-33430397D635}" dt="2021-03-13T14:21:32.925" v="6006"/>
          <ac:spMkLst>
            <pc:docMk/>
            <pc:sldMk cId="3631139777" sldId="380"/>
            <ac:spMk id="15" creationId="{D96B737C-7C40-4CFF-9F19-2ECB0EA201C0}"/>
          </ac:spMkLst>
        </pc:spChg>
        <pc:spChg chg="mod">
          <ac:chgData name="Schwalbe, Gesina" userId="f10b2128-5b74-496c-ab14-ab646d008762" providerId="ADAL" clId="{1AE160B7-53FB-4A2F-8D84-33430397D635}" dt="2021-03-13T14:21:32.925" v="6006"/>
          <ac:spMkLst>
            <pc:docMk/>
            <pc:sldMk cId="3631139777" sldId="380"/>
            <ac:spMk id="16" creationId="{32A89587-800B-45F3-94BD-A411E762EAD0}"/>
          </ac:spMkLst>
        </pc:spChg>
        <pc:spChg chg="mod">
          <ac:chgData name="Schwalbe, Gesina" userId="f10b2128-5b74-496c-ab14-ab646d008762" providerId="ADAL" clId="{1AE160B7-53FB-4A2F-8D84-33430397D635}" dt="2021-03-13T14:21:32.925" v="6006"/>
          <ac:spMkLst>
            <pc:docMk/>
            <pc:sldMk cId="3631139777" sldId="380"/>
            <ac:spMk id="17" creationId="{D79C8ACE-77B9-411F-BB7B-B99544D95963}"/>
          </ac:spMkLst>
        </pc:spChg>
        <pc:spChg chg="add mod">
          <ac:chgData name="Schwalbe, Gesina" userId="f10b2128-5b74-496c-ab14-ab646d008762" providerId="ADAL" clId="{1AE160B7-53FB-4A2F-8D84-33430397D635}" dt="2021-03-13T14:21:32.925" v="6006"/>
          <ac:spMkLst>
            <pc:docMk/>
            <pc:sldMk cId="3631139777" sldId="380"/>
            <ac:spMk id="18" creationId="{DFFB8188-2CAB-4078-89D5-C8EA34C98F5F}"/>
          </ac:spMkLst>
        </pc:spChg>
        <pc:spChg chg="add mod">
          <ac:chgData name="Schwalbe, Gesina" userId="f10b2128-5b74-496c-ab14-ab646d008762" providerId="ADAL" clId="{1AE160B7-53FB-4A2F-8D84-33430397D635}" dt="2021-03-13T14:21:32.925" v="6006"/>
          <ac:spMkLst>
            <pc:docMk/>
            <pc:sldMk cId="3631139777" sldId="380"/>
            <ac:spMk id="19" creationId="{CC7EE334-EBB8-4C05-B5C9-6A61FE00363E}"/>
          </ac:spMkLst>
        </pc:spChg>
        <pc:grpChg chg="add mod">
          <ac:chgData name="Schwalbe, Gesina" userId="f10b2128-5b74-496c-ab14-ab646d008762" providerId="ADAL" clId="{1AE160B7-53FB-4A2F-8D84-33430397D635}" dt="2021-03-13T14:21:32.925" v="6006"/>
          <ac:grpSpMkLst>
            <pc:docMk/>
            <pc:sldMk cId="3631139777" sldId="380"/>
            <ac:grpSpMk id="20" creationId="{1EA00124-9EEB-475B-A9F0-DD17D25A14B2}"/>
          </ac:grpSpMkLst>
        </pc:grpChg>
      </pc:sldChg>
      <pc:sldChg chg="addSp delSp modSp add ord">
        <pc:chgData name="Schwalbe, Gesina" userId="f10b2128-5b74-496c-ab14-ab646d008762" providerId="ADAL" clId="{1AE160B7-53FB-4A2F-8D84-33430397D635}" dt="2021-03-13T14:21:54.315" v="6074"/>
        <pc:sldMkLst>
          <pc:docMk/>
          <pc:sldMk cId="2628983732" sldId="381"/>
        </pc:sldMkLst>
        <pc:spChg chg="mod">
          <ac:chgData name="Schwalbe, Gesina" userId="f10b2128-5b74-496c-ab14-ab646d008762" providerId="ADAL" clId="{1AE160B7-53FB-4A2F-8D84-33430397D635}" dt="2021-03-13T14:21:32.629" v="5896"/>
          <ac:spMkLst>
            <pc:docMk/>
            <pc:sldMk cId="2628983732" sldId="381"/>
            <ac:spMk id="5" creationId="{FECC8F25-DBBF-4EBD-AB30-1BFF714E7210}"/>
          </ac:spMkLst>
        </pc:spChg>
        <pc:spChg chg="mod">
          <ac:chgData name="Schwalbe, Gesina" userId="f10b2128-5b74-496c-ab14-ab646d008762" providerId="ADAL" clId="{1AE160B7-53FB-4A2F-8D84-33430397D635}" dt="2021-03-13T14:21:32.629" v="5896"/>
          <ac:spMkLst>
            <pc:docMk/>
            <pc:sldMk cId="2628983732" sldId="381"/>
            <ac:spMk id="6" creationId="{E774D065-C89F-4655-B467-C6CD7F7BF99D}"/>
          </ac:spMkLst>
        </pc:spChg>
        <pc:spChg chg="mod">
          <ac:chgData name="Schwalbe, Gesina" userId="f10b2128-5b74-496c-ab14-ab646d008762" providerId="ADAL" clId="{1AE160B7-53FB-4A2F-8D84-33430397D635}" dt="2021-03-13T14:21:32.629" v="5896"/>
          <ac:spMkLst>
            <pc:docMk/>
            <pc:sldMk cId="2628983732" sldId="381"/>
            <ac:spMk id="7" creationId="{6758C679-2336-4159-9A66-6B372898AB90}"/>
          </ac:spMkLst>
        </pc:spChg>
        <pc:spChg chg="mod">
          <ac:chgData name="Schwalbe, Gesina" userId="f10b2128-5b74-496c-ab14-ab646d008762" providerId="ADAL" clId="{1AE160B7-53FB-4A2F-8D84-33430397D635}" dt="2021-03-13T14:21:32.629" v="5896"/>
          <ac:spMkLst>
            <pc:docMk/>
            <pc:sldMk cId="2628983732" sldId="381"/>
            <ac:spMk id="8" creationId="{FFF10BEF-7E0A-4017-9A04-6109F507B04C}"/>
          </ac:spMkLst>
        </pc:spChg>
        <pc:spChg chg="mod">
          <ac:chgData name="Schwalbe, Gesina" userId="f10b2128-5b74-496c-ab14-ab646d008762" providerId="ADAL" clId="{1AE160B7-53FB-4A2F-8D84-33430397D635}" dt="2021-03-13T14:21:32.629" v="5896"/>
          <ac:spMkLst>
            <pc:docMk/>
            <pc:sldMk cId="2628983732" sldId="381"/>
            <ac:spMk id="9" creationId="{38A2E392-DF7D-4096-8D70-C5AE1B4CCC70}"/>
          </ac:spMkLst>
        </pc:spChg>
        <pc:spChg chg="del">
          <ac:chgData name="Schwalbe, Gesina" userId="f10b2128-5b74-496c-ab14-ab646d008762" providerId="ADAL" clId="{1AE160B7-53FB-4A2F-8D84-33430397D635}" dt="2021-03-13T14:21:32.468" v="5835"/>
          <ac:spMkLst>
            <pc:docMk/>
            <pc:sldMk cId="2628983732" sldId="381"/>
            <ac:spMk id="10" creationId="{3508E9EE-7CED-45F5-B404-2B37BF46E19A}"/>
          </ac:spMkLst>
        </pc:spChg>
        <pc:spChg chg="del">
          <ac:chgData name="Schwalbe, Gesina" userId="f10b2128-5b74-496c-ab14-ab646d008762" providerId="ADAL" clId="{1AE160B7-53FB-4A2F-8D84-33430397D635}" dt="2021-03-13T14:21:32.469" v="5837"/>
          <ac:spMkLst>
            <pc:docMk/>
            <pc:sldMk cId="2628983732" sldId="381"/>
            <ac:spMk id="11" creationId="{208F2539-EE1A-4F60-83BC-E6EB3D496881}"/>
          </ac:spMkLst>
        </pc:spChg>
        <pc:spChg chg="del">
          <ac:chgData name="Schwalbe, Gesina" userId="f10b2128-5b74-496c-ab14-ab646d008762" providerId="ADAL" clId="{1AE160B7-53FB-4A2F-8D84-33430397D635}" dt="2021-03-13T14:21:32.538" v="5851"/>
          <ac:spMkLst>
            <pc:docMk/>
            <pc:sldMk cId="2628983732" sldId="381"/>
            <ac:spMk id="12" creationId="{4528F790-7202-4AED-9F6F-B9237500DBC8}"/>
          </ac:spMkLst>
        </pc:spChg>
        <pc:spChg chg="del">
          <ac:chgData name="Schwalbe, Gesina" userId="f10b2128-5b74-496c-ab14-ab646d008762" providerId="ADAL" clId="{1AE160B7-53FB-4A2F-8D84-33430397D635}" dt="2021-03-13T14:21:32.538" v="5853"/>
          <ac:spMkLst>
            <pc:docMk/>
            <pc:sldMk cId="2628983732" sldId="381"/>
            <ac:spMk id="13" creationId="{E34DAFB4-8BBA-4634-8583-2EA8A8646F55}"/>
          </ac:spMkLst>
        </pc:spChg>
        <pc:spChg chg="mod">
          <ac:chgData name="Schwalbe, Gesina" userId="f10b2128-5b74-496c-ab14-ab646d008762" providerId="ADAL" clId="{1AE160B7-53FB-4A2F-8D84-33430397D635}" dt="2021-03-13T14:21:32.629" v="5896"/>
          <ac:spMkLst>
            <pc:docMk/>
            <pc:sldMk cId="2628983732" sldId="381"/>
            <ac:spMk id="14" creationId="{7F6A2ECF-2F9A-42EB-A2B6-C1E25EEDB507}"/>
          </ac:spMkLst>
        </pc:spChg>
        <pc:spChg chg="mod">
          <ac:chgData name="Schwalbe, Gesina" userId="f10b2128-5b74-496c-ab14-ab646d008762" providerId="ADAL" clId="{1AE160B7-53FB-4A2F-8D84-33430397D635}" dt="2021-03-13T14:21:32.629" v="5896"/>
          <ac:spMkLst>
            <pc:docMk/>
            <pc:sldMk cId="2628983732" sldId="381"/>
            <ac:spMk id="15" creationId="{D96B737C-7C40-4CFF-9F19-2ECB0EA201C0}"/>
          </ac:spMkLst>
        </pc:spChg>
        <pc:spChg chg="mod">
          <ac:chgData name="Schwalbe, Gesina" userId="f10b2128-5b74-496c-ab14-ab646d008762" providerId="ADAL" clId="{1AE160B7-53FB-4A2F-8D84-33430397D635}" dt="2021-03-13T14:21:32.629" v="5896"/>
          <ac:spMkLst>
            <pc:docMk/>
            <pc:sldMk cId="2628983732" sldId="381"/>
            <ac:spMk id="16" creationId="{32A89587-800B-45F3-94BD-A411E762EAD0}"/>
          </ac:spMkLst>
        </pc:spChg>
        <pc:spChg chg="mod">
          <ac:chgData name="Schwalbe, Gesina" userId="f10b2128-5b74-496c-ab14-ab646d008762" providerId="ADAL" clId="{1AE160B7-53FB-4A2F-8D84-33430397D635}" dt="2021-03-13T14:21:32.629" v="5896"/>
          <ac:spMkLst>
            <pc:docMk/>
            <pc:sldMk cId="2628983732" sldId="381"/>
            <ac:spMk id="17" creationId="{D79C8ACE-77B9-411F-BB7B-B99544D95963}"/>
          </ac:spMkLst>
        </pc:spChg>
        <pc:spChg chg="add mod">
          <ac:chgData name="Schwalbe, Gesina" userId="f10b2128-5b74-496c-ab14-ab646d008762" providerId="ADAL" clId="{1AE160B7-53FB-4A2F-8D84-33430397D635}" dt="2021-03-13T14:21:32.629" v="5896"/>
          <ac:spMkLst>
            <pc:docMk/>
            <pc:sldMk cId="2628983732" sldId="381"/>
            <ac:spMk id="18" creationId="{BFD7A975-B420-4148-B037-5B9DF8B1E480}"/>
          </ac:spMkLst>
        </pc:spChg>
        <pc:spChg chg="add mod">
          <ac:chgData name="Schwalbe, Gesina" userId="f10b2128-5b74-496c-ab14-ab646d008762" providerId="ADAL" clId="{1AE160B7-53FB-4A2F-8D84-33430397D635}" dt="2021-03-13T14:21:32.629" v="5896"/>
          <ac:spMkLst>
            <pc:docMk/>
            <pc:sldMk cId="2628983732" sldId="381"/>
            <ac:spMk id="19" creationId="{57171DFF-1E92-43BC-B36B-4D8B82AC79B4}"/>
          </ac:spMkLst>
        </pc:spChg>
        <pc:spChg chg="add mod">
          <ac:chgData name="Schwalbe, Gesina" userId="f10b2128-5b74-496c-ab14-ab646d008762" providerId="ADAL" clId="{1AE160B7-53FB-4A2F-8D84-33430397D635}" dt="2021-03-13T14:21:32.629" v="5896"/>
          <ac:spMkLst>
            <pc:docMk/>
            <pc:sldMk cId="2628983732" sldId="381"/>
            <ac:spMk id="20" creationId="{18CC5839-C99F-4362-B095-A51DF14DFB45}"/>
          </ac:spMkLst>
        </pc:spChg>
        <pc:spChg chg="add mod">
          <ac:chgData name="Schwalbe, Gesina" userId="f10b2128-5b74-496c-ab14-ab646d008762" providerId="ADAL" clId="{1AE160B7-53FB-4A2F-8D84-33430397D635}" dt="2021-03-13T14:21:32.629" v="5896"/>
          <ac:spMkLst>
            <pc:docMk/>
            <pc:sldMk cId="2628983732" sldId="381"/>
            <ac:spMk id="21" creationId="{5A1A6545-3B45-4612-A388-2A3E2E781512}"/>
          </ac:spMkLst>
        </pc:spChg>
        <pc:grpChg chg="add mod">
          <ac:chgData name="Schwalbe, Gesina" userId="f10b2128-5b74-496c-ab14-ab646d008762" providerId="ADAL" clId="{1AE160B7-53FB-4A2F-8D84-33430397D635}" dt="2021-03-13T14:21:32.629" v="5896"/>
          <ac:grpSpMkLst>
            <pc:docMk/>
            <pc:sldMk cId="2628983732" sldId="381"/>
            <ac:grpSpMk id="22" creationId="{93E0F51D-C0E3-4A84-B5E5-2F8B48345764}"/>
          </ac:grpSpMkLst>
        </pc:grpChg>
      </pc:sldChg>
      <pc:sldChg chg="addSp delSp modSp add ord">
        <pc:chgData name="Schwalbe, Gesina" userId="f10b2128-5b74-496c-ab14-ab646d008762" providerId="ADAL" clId="{1AE160B7-53FB-4A2F-8D84-33430397D635}" dt="2021-03-13T14:22:02.234" v="6075"/>
        <pc:sldMkLst>
          <pc:docMk/>
          <pc:sldMk cId="2669054576" sldId="382"/>
        </pc:sldMkLst>
        <pc:spChg chg="mod">
          <ac:chgData name="Schwalbe, Gesina" userId="f10b2128-5b74-496c-ab14-ab646d008762" providerId="ADAL" clId="{1AE160B7-53FB-4A2F-8D84-33430397D635}" dt="2021-03-13T14:21:32.815" v="5959"/>
          <ac:spMkLst>
            <pc:docMk/>
            <pc:sldMk cId="2669054576" sldId="382"/>
            <ac:spMk id="5" creationId="{FECC8F25-DBBF-4EBD-AB30-1BFF714E7210}"/>
          </ac:spMkLst>
        </pc:spChg>
        <pc:spChg chg="mod">
          <ac:chgData name="Schwalbe, Gesina" userId="f10b2128-5b74-496c-ab14-ab646d008762" providerId="ADAL" clId="{1AE160B7-53FB-4A2F-8D84-33430397D635}" dt="2021-03-13T14:21:32.815" v="5959"/>
          <ac:spMkLst>
            <pc:docMk/>
            <pc:sldMk cId="2669054576" sldId="382"/>
            <ac:spMk id="6" creationId="{E774D065-C89F-4655-B467-C6CD7F7BF99D}"/>
          </ac:spMkLst>
        </pc:spChg>
        <pc:spChg chg="mod">
          <ac:chgData name="Schwalbe, Gesina" userId="f10b2128-5b74-496c-ab14-ab646d008762" providerId="ADAL" clId="{1AE160B7-53FB-4A2F-8D84-33430397D635}" dt="2021-03-13T14:21:32.815" v="5959"/>
          <ac:spMkLst>
            <pc:docMk/>
            <pc:sldMk cId="2669054576" sldId="382"/>
            <ac:spMk id="7" creationId="{6758C679-2336-4159-9A66-6B372898AB90}"/>
          </ac:spMkLst>
        </pc:spChg>
        <pc:spChg chg="mod">
          <ac:chgData name="Schwalbe, Gesina" userId="f10b2128-5b74-496c-ab14-ab646d008762" providerId="ADAL" clId="{1AE160B7-53FB-4A2F-8D84-33430397D635}" dt="2021-03-13T14:21:32.815" v="5959"/>
          <ac:spMkLst>
            <pc:docMk/>
            <pc:sldMk cId="2669054576" sldId="382"/>
            <ac:spMk id="8" creationId="{FFF10BEF-7E0A-4017-9A04-6109F507B04C}"/>
          </ac:spMkLst>
        </pc:spChg>
        <pc:spChg chg="mod">
          <ac:chgData name="Schwalbe, Gesina" userId="f10b2128-5b74-496c-ab14-ab646d008762" providerId="ADAL" clId="{1AE160B7-53FB-4A2F-8D84-33430397D635}" dt="2021-03-13T14:21:32.815" v="5959"/>
          <ac:spMkLst>
            <pc:docMk/>
            <pc:sldMk cId="2669054576" sldId="382"/>
            <ac:spMk id="9" creationId="{38A2E392-DF7D-4096-8D70-C5AE1B4CCC70}"/>
          </ac:spMkLst>
        </pc:spChg>
        <pc:spChg chg="del">
          <ac:chgData name="Schwalbe, Gesina" userId="f10b2128-5b74-496c-ab14-ab646d008762" providerId="ADAL" clId="{1AE160B7-53FB-4A2F-8D84-33430397D635}" dt="2021-03-13T14:21:32.639" v="5898"/>
          <ac:spMkLst>
            <pc:docMk/>
            <pc:sldMk cId="2669054576" sldId="382"/>
            <ac:spMk id="10" creationId="{3508E9EE-7CED-45F5-B404-2B37BF46E19A}"/>
          </ac:spMkLst>
        </pc:spChg>
        <pc:spChg chg="del">
          <ac:chgData name="Schwalbe, Gesina" userId="f10b2128-5b74-496c-ab14-ab646d008762" providerId="ADAL" clId="{1AE160B7-53FB-4A2F-8D84-33430397D635}" dt="2021-03-13T14:21:32.640" v="5900"/>
          <ac:spMkLst>
            <pc:docMk/>
            <pc:sldMk cId="2669054576" sldId="382"/>
            <ac:spMk id="11" creationId="{208F2539-EE1A-4F60-83BC-E6EB3D496881}"/>
          </ac:spMkLst>
        </pc:spChg>
        <pc:spChg chg="mod">
          <ac:chgData name="Schwalbe, Gesina" userId="f10b2128-5b74-496c-ab14-ab646d008762" providerId="ADAL" clId="{1AE160B7-53FB-4A2F-8D84-33430397D635}" dt="2021-03-13T14:21:32.815" v="5959"/>
          <ac:spMkLst>
            <pc:docMk/>
            <pc:sldMk cId="2669054576" sldId="382"/>
            <ac:spMk id="12" creationId="{4528F790-7202-4AED-9F6F-B9237500DBC8}"/>
          </ac:spMkLst>
        </pc:spChg>
        <pc:spChg chg="mod">
          <ac:chgData name="Schwalbe, Gesina" userId="f10b2128-5b74-496c-ab14-ab646d008762" providerId="ADAL" clId="{1AE160B7-53FB-4A2F-8D84-33430397D635}" dt="2021-03-13T14:21:32.815" v="5959"/>
          <ac:spMkLst>
            <pc:docMk/>
            <pc:sldMk cId="2669054576" sldId="382"/>
            <ac:spMk id="13" creationId="{E34DAFB4-8BBA-4634-8583-2EA8A8646F55}"/>
          </ac:spMkLst>
        </pc:spChg>
        <pc:spChg chg="del">
          <ac:chgData name="Schwalbe, Gesina" userId="f10b2128-5b74-496c-ab14-ab646d008762" providerId="ADAL" clId="{1AE160B7-53FB-4A2F-8D84-33430397D635}" dt="2021-03-13T14:21:32.720" v="5914"/>
          <ac:spMkLst>
            <pc:docMk/>
            <pc:sldMk cId="2669054576" sldId="382"/>
            <ac:spMk id="14" creationId="{7F6A2ECF-2F9A-42EB-A2B6-C1E25EEDB507}"/>
          </ac:spMkLst>
        </pc:spChg>
        <pc:spChg chg="del">
          <ac:chgData name="Schwalbe, Gesina" userId="f10b2128-5b74-496c-ab14-ab646d008762" providerId="ADAL" clId="{1AE160B7-53FB-4A2F-8D84-33430397D635}" dt="2021-03-13T14:21:32.721" v="5916"/>
          <ac:spMkLst>
            <pc:docMk/>
            <pc:sldMk cId="2669054576" sldId="382"/>
            <ac:spMk id="15" creationId="{D96B737C-7C40-4CFF-9F19-2ECB0EA201C0}"/>
          </ac:spMkLst>
        </pc:spChg>
        <pc:spChg chg="mod">
          <ac:chgData name="Schwalbe, Gesina" userId="f10b2128-5b74-496c-ab14-ab646d008762" providerId="ADAL" clId="{1AE160B7-53FB-4A2F-8D84-33430397D635}" dt="2021-03-13T14:21:32.815" v="5959"/>
          <ac:spMkLst>
            <pc:docMk/>
            <pc:sldMk cId="2669054576" sldId="382"/>
            <ac:spMk id="16" creationId="{32A89587-800B-45F3-94BD-A411E762EAD0}"/>
          </ac:spMkLst>
        </pc:spChg>
        <pc:spChg chg="mod">
          <ac:chgData name="Schwalbe, Gesina" userId="f10b2128-5b74-496c-ab14-ab646d008762" providerId="ADAL" clId="{1AE160B7-53FB-4A2F-8D84-33430397D635}" dt="2021-03-13T14:21:32.815" v="5959"/>
          <ac:spMkLst>
            <pc:docMk/>
            <pc:sldMk cId="2669054576" sldId="382"/>
            <ac:spMk id="17" creationId="{D79C8ACE-77B9-411F-BB7B-B99544D95963}"/>
          </ac:spMkLst>
        </pc:spChg>
        <pc:spChg chg="add mod">
          <ac:chgData name="Schwalbe, Gesina" userId="f10b2128-5b74-496c-ab14-ab646d008762" providerId="ADAL" clId="{1AE160B7-53FB-4A2F-8D84-33430397D635}" dt="2021-03-13T14:21:32.815" v="5959"/>
          <ac:spMkLst>
            <pc:docMk/>
            <pc:sldMk cId="2669054576" sldId="382"/>
            <ac:spMk id="18" creationId="{46174742-A403-4E6C-82B2-334119AA8895}"/>
          </ac:spMkLst>
        </pc:spChg>
        <pc:spChg chg="add mod">
          <ac:chgData name="Schwalbe, Gesina" userId="f10b2128-5b74-496c-ab14-ab646d008762" providerId="ADAL" clId="{1AE160B7-53FB-4A2F-8D84-33430397D635}" dt="2021-03-13T14:21:32.815" v="5959"/>
          <ac:spMkLst>
            <pc:docMk/>
            <pc:sldMk cId="2669054576" sldId="382"/>
            <ac:spMk id="19" creationId="{860E8A06-6DBC-4365-BDB7-D4CFD73FBEA1}"/>
          </ac:spMkLst>
        </pc:spChg>
        <pc:spChg chg="add mod">
          <ac:chgData name="Schwalbe, Gesina" userId="f10b2128-5b74-496c-ab14-ab646d008762" providerId="ADAL" clId="{1AE160B7-53FB-4A2F-8D84-33430397D635}" dt="2021-03-13T14:21:32.815" v="5959"/>
          <ac:spMkLst>
            <pc:docMk/>
            <pc:sldMk cId="2669054576" sldId="382"/>
            <ac:spMk id="20" creationId="{7A9C57F8-3D49-41A0-8455-6BE161DACAF0}"/>
          </ac:spMkLst>
        </pc:spChg>
        <pc:spChg chg="add mod">
          <ac:chgData name="Schwalbe, Gesina" userId="f10b2128-5b74-496c-ab14-ab646d008762" providerId="ADAL" clId="{1AE160B7-53FB-4A2F-8D84-33430397D635}" dt="2021-03-13T14:21:32.815" v="5959"/>
          <ac:spMkLst>
            <pc:docMk/>
            <pc:sldMk cId="2669054576" sldId="382"/>
            <ac:spMk id="21" creationId="{49074A97-B537-42E4-B86D-6DE48DF60C7C}"/>
          </ac:spMkLst>
        </pc:spChg>
        <pc:grpChg chg="add mod">
          <ac:chgData name="Schwalbe, Gesina" userId="f10b2128-5b74-496c-ab14-ab646d008762" providerId="ADAL" clId="{1AE160B7-53FB-4A2F-8D84-33430397D635}" dt="2021-03-13T14:21:32.815" v="5959"/>
          <ac:grpSpMkLst>
            <pc:docMk/>
            <pc:sldMk cId="2669054576" sldId="382"/>
            <ac:grpSpMk id="22" creationId="{F3356695-5551-4444-BD3E-BCCB39C980E4}"/>
          </ac:grpSpMkLst>
        </pc:grpChg>
      </pc:sldChg>
      <pc:sldChg chg="addSp delSp modSp add ord">
        <pc:chgData name="Schwalbe, Gesina" userId="f10b2128-5b74-496c-ab14-ab646d008762" providerId="ADAL" clId="{1AE160B7-53FB-4A2F-8D84-33430397D635}" dt="2021-03-13T14:22:06.065" v="6076"/>
        <pc:sldMkLst>
          <pc:docMk/>
          <pc:sldMk cId="700106585" sldId="383"/>
        </pc:sldMkLst>
        <pc:spChg chg="mod">
          <ac:chgData name="Schwalbe, Gesina" userId="f10b2128-5b74-496c-ab14-ab646d008762" providerId="ADAL" clId="{1AE160B7-53FB-4A2F-8D84-33430397D635}" dt="2021-03-13T14:21:33.023" v="6049"/>
          <ac:spMkLst>
            <pc:docMk/>
            <pc:sldMk cId="700106585" sldId="383"/>
            <ac:spMk id="5" creationId="{FECC8F25-DBBF-4EBD-AB30-1BFF714E7210}"/>
          </ac:spMkLst>
        </pc:spChg>
        <pc:spChg chg="mod">
          <ac:chgData name="Schwalbe, Gesina" userId="f10b2128-5b74-496c-ab14-ab646d008762" providerId="ADAL" clId="{1AE160B7-53FB-4A2F-8D84-33430397D635}" dt="2021-03-13T14:21:33.023" v="6049"/>
          <ac:spMkLst>
            <pc:docMk/>
            <pc:sldMk cId="700106585" sldId="383"/>
            <ac:spMk id="6" creationId="{E774D065-C89F-4655-B467-C6CD7F7BF99D}"/>
          </ac:spMkLst>
        </pc:spChg>
        <pc:spChg chg="mod">
          <ac:chgData name="Schwalbe, Gesina" userId="f10b2128-5b74-496c-ab14-ab646d008762" providerId="ADAL" clId="{1AE160B7-53FB-4A2F-8D84-33430397D635}" dt="2021-03-13T14:21:33.023" v="6049"/>
          <ac:spMkLst>
            <pc:docMk/>
            <pc:sldMk cId="700106585" sldId="383"/>
            <ac:spMk id="7" creationId="{6758C679-2336-4159-9A66-6B372898AB90}"/>
          </ac:spMkLst>
        </pc:spChg>
        <pc:spChg chg="mod">
          <ac:chgData name="Schwalbe, Gesina" userId="f10b2128-5b74-496c-ab14-ab646d008762" providerId="ADAL" clId="{1AE160B7-53FB-4A2F-8D84-33430397D635}" dt="2021-03-13T14:21:33.023" v="6049"/>
          <ac:spMkLst>
            <pc:docMk/>
            <pc:sldMk cId="700106585" sldId="383"/>
            <ac:spMk id="8" creationId="{FFF10BEF-7E0A-4017-9A04-6109F507B04C}"/>
          </ac:spMkLst>
        </pc:spChg>
        <pc:spChg chg="mod">
          <ac:chgData name="Schwalbe, Gesina" userId="f10b2128-5b74-496c-ab14-ab646d008762" providerId="ADAL" clId="{1AE160B7-53FB-4A2F-8D84-33430397D635}" dt="2021-03-13T14:21:33.023" v="6049"/>
          <ac:spMkLst>
            <pc:docMk/>
            <pc:sldMk cId="700106585" sldId="383"/>
            <ac:spMk id="9" creationId="{38A2E392-DF7D-4096-8D70-C5AE1B4CCC70}"/>
          </ac:spMkLst>
        </pc:spChg>
        <pc:spChg chg="mod">
          <ac:chgData name="Schwalbe, Gesina" userId="f10b2128-5b74-496c-ab14-ab646d008762" providerId="ADAL" clId="{1AE160B7-53FB-4A2F-8D84-33430397D635}" dt="2021-03-13T14:21:33.023" v="6049"/>
          <ac:spMkLst>
            <pc:docMk/>
            <pc:sldMk cId="700106585" sldId="383"/>
            <ac:spMk id="10" creationId="{3508E9EE-7CED-45F5-B404-2B37BF46E19A}"/>
          </ac:spMkLst>
        </pc:spChg>
        <pc:spChg chg="mod">
          <ac:chgData name="Schwalbe, Gesina" userId="f10b2128-5b74-496c-ab14-ab646d008762" providerId="ADAL" clId="{1AE160B7-53FB-4A2F-8D84-33430397D635}" dt="2021-03-13T14:21:33.023" v="6049"/>
          <ac:spMkLst>
            <pc:docMk/>
            <pc:sldMk cId="700106585" sldId="383"/>
            <ac:spMk id="11" creationId="{208F2539-EE1A-4F60-83BC-E6EB3D496881}"/>
          </ac:spMkLst>
        </pc:spChg>
        <pc:spChg chg="del">
          <ac:chgData name="Schwalbe, Gesina" userId="f10b2128-5b74-496c-ab14-ab646d008762" providerId="ADAL" clId="{1AE160B7-53FB-4A2F-8D84-33430397D635}" dt="2021-03-13T14:21:32.992" v="6024"/>
          <ac:spMkLst>
            <pc:docMk/>
            <pc:sldMk cId="700106585" sldId="383"/>
            <ac:spMk id="12" creationId="{4528F790-7202-4AED-9F6F-B9237500DBC8}"/>
          </ac:spMkLst>
        </pc:spChg>
        <pc:spChg chg="del">
          <ac:chgData name="Schwalbe, Gesina" userId="f10b2128-5b74-496c-ab14-ab646d008762" providerId="ADAL" clId="{1AE160B7-53FB-4A2F-8D84-33430397D635}" dt="2021-03-13T14:21:32.993" v="6026"/>
          <ac:spMkLst>
            <pc:docMk/>
            <pc:sldMk cId="700106585" sldId="383"/>
            <ac:spMk id="13" creationId="{E34DAFB4-8BBA-4634-8583-2EA8A8646F55}"/>
          </ac:spMkLst>
        </pc:spChg>
        <pc:spChg chg="del">
          <ac:chgData name="Schwalbe, Gesina" userId="f10b2128-5b74-496c-ab14-ab646d008762" providerId="ADAL" clId="{1AE160B7-53FB-4A2F-8D84-33430397D635}" dt="2021-03-13T14:21:32.994" v="6028"/>
          <ac:spMkLst>
            <pc:docMk/>
            <pc:sldMk cId="700106585" sldId="383"/>
            <ac:spMk id="14" creationId="{7F6A2ECF-2F9A-42EB-A2B6-C1E25EEDB507}"/>
          </ac:spMkLst>
        </pc:spChg>
        <pc:spChg chg="del">
          <ac:chgData name="Schwalbe, Gesina" userId="f10b2128-5b74-496c-ab14-ab646d008762" providerId="ADAL" clId="{1AE160B7-53FB-4A2F-8D84-33430397D635}" dt="2021-03-13T14:21:32.995" v="6030"/>
          <ac:spMkLst>
            <pc:docMk/>
            <pc:sldMk cId="700106585" sldId="383"/>
            <ac:spMk id="15" creationId="{D96B737C-7C40-4CFF-9F19-2ECB0EA201C0}"/>
          </ac:spMkLst>
        </pc:spChg>
        <pc:spChg chg="del">
          <ac:chgData name="Schwalbe, Gesina" userId="f10b2128-5b74-496c-ab14-ab646d008762" providerId="ADAL" clId="{1AE160B7-53FB-4A2F-8D84-33430397D635}" dt="2021-03-13T14:21:32.934" v="6008"/>
          <ac:spMkLst>
            <pc:docMk/>
            <pc:sldMk cId="700106585" sldId="383"/>
            <ac:spMk id="16" creationId="{32A89587-800B-45F3-94BD-A411E762EAD0}"/>
          </ac:spMkLst>
        </pc:spChg>
        <pc:spChg chg="del">
          <ac:chgData name="Schwalbe, Gesina" userId="f10b2128-5b74-496c-ab14-ab646d008762" providerId="ADAL" clId="{1AE160B7-53FB-4A2F-8D84-33430397D635}" dt="2021-03-13T14:21:32.935" v="6010"/>
          <ac:spMkLst>
            <pc:docMk/>
            <pc:sldMk cId="700106585" sldId="383"/>
            <ac:spMk id="17" creationId="{D79C8ACE-77B9-411F-BB7B-B99544D95963}"/>
          </ac:spMkLst>
        </pc:spChg>
        <pc:spChg chg="add mod">
          <ac:chgData name="Schwalbe, Gesina" userId="f10b2128-5b74-496c-ab14-ab646d008762" providerId="ADAL" clId="{1AE160B7-53FB-4A2F-8D84-33430397D635}" dt="2021-03-13T14:21:33.023" v="6049"/>
          <ac:spMkLst>
            <pc:docMk/>
            <pc:sldMk cId="700106585" sldId="383"/>
            <ac:spMk id="18" creationId="{0290F073-514F-4992-A8E1-8BDB4AA631A7}"/>
          </ac:spMkLst>
        </pc:spChg>
        <pc:spChg chg="add mod">
          <ac:chgData name="Schwalbe, Gesina" userId="f10b2128-5b74-496c-ab14-ab646d008762" providerId="ADAL" clId="{1AE160B7-53FB-4A2F-8D84-33430397D635}" dt="2021-03-13T14:21:33.023" v="6049"/>
          <ac:spMkLst>
            <pc:docMk/>
            <pc:sldMk cId="700106585" sldId="383"/>
            <ac:spMk id="19" creationId="{389E04A0-1DF9-4B5F-9857-C2AF22327875}"/>
          </ac:spMkLst>
        </pc:spChg>
        <pc:grpChg chg="add mod">
          <ac:chgData name="Schwalbe, Gesina" userId="f10b2128-5b74-496c-ab14-ab646d008762" providerId="ADAL" clId="{1AE160B7-53FB-4A2F-8D84-33430397D635}" dt="2021-03-13T14:21:33.023" v="6049"/>
          <ac:grpSpMkLst>
            <pc:docMk/>
            <pc:sldMk cId="700106585" sldId="383"/>
            <ac:grpSpMk id="20" creationId="{8B4EC234-02BF-4E00-971F-A456DF57DFF4}"/>
          </ac:grpSpMkLst>
        </pc:grpChg>
      </pc:sldChg>
    </pc:docChg>
  </pc:docChgLst>
  <pc:docChgLst>
    <pc:chgData name="Schwalbe, Gesina" userId="f10b2128-5b74-496c-ab14-ab646d008762" providerId="ADAL" clId="{69E36659-57DF-4C05-8AF7-4E1E4D6F0A32}"/>
    <pc:docChg chg="undo delSld modSld">
      <pc:chgData name="Schwalbe, Gesina" userId="f10b2128-5b74-496c-ab14-ab646d008762" providerId="ADAL" clId="{69E36659-57DF-4C05-8AF7-4E1E4D6F0A32}" dt="2021-04-15T15:35:01.319" v="28" actId="2696"/>
      <pc:docMkLst>
        <pc:docMk/>
      </pc:docMkLst>
      <pc:sldChg chg="modSp modAnim">
        <pc:chgData name="Schwalbe, Gesina" userId="f10b2128-5b74-496c-ab14-ab646d008762" providerId="ADAL" clId="{69E36659-57DF-4C05-8AF7-4E1E4D6F0A32}" dt="2021-04-14T07:38:15.610" v="3"/>
        <pc:sldMkLst>
          <pc:docMk/>
          <pc:sldMk cId="1265094435" sldId="285"/>
        </pc:sldMkLst>
        <pc:grpChg chg="mod">
          <ac:chgData name="Schwalbe, Gesina" userId="f10b2128-5b74-496c-ab14-ab646d008762" providerId="ADAL" clId="{69E36659-57DF-4C05-8AF7-4E1E4D6F0A32}" dt="2021-04-14T07:38:06.257" v="2" actId="1076"/>
          <ac:grpSpMkLst>
            <pc:docMk/>
            <pc:sldMk cId="1265094435" sldId="285"/>
            <ac:grpSpMk id="7" creationId="{25288C9A-FC3E-43D0-9EA0-8524B0817605}"/>
          </ac:grpSpMkLst>
        </pc:grpChg>
        <pc:grpChg chg="mod">
          <ac:chgData name="Schwalbe, Gesina" userId="f10b2128-5b74-496c-ab14-ab646d008762" providerId="ADAL" clId="{69E36659-57DF-4C05-8AF7-4E1E4D6F0A32}" dt="2021-04-14T07:38:03.338" v="1" actId="1076"/>
          <ac:grpSpMkLst>
            <pc:docMk/>
            <pc:sldMk cId="1265094435" sldId="285"/>
            <ac:grpSpMk id="31" creationId="{A725E83C-4BD7-4A9F-AB21-41BA8BAAB687}"/>
          </ac:grpSpMkLst>
        </pc:grpChg>
      </pc:sldChg>
      <pc:sldChg chg="modSp">
        <pc:chgData name="Schwalbe, Gesina" userId="f10b2128-5b74-496c-ab14-ab646d008762" providerId="ADAL" clId="{69E36659-57DF-4C05-8AF7-4E1E4D6F0A32}" dt="2021-04-14T07:56:26.258" v="9" actId="1076"/>
        <pc:sldMkLst>
          <pc:docMk/>
          <pc:sldMk cId="2148246945" sldId="287"/>
        </pc:sldMkLst>
        <pc:spChg chg="mod">
          <ac:chgData name="Schwalbe, Gesina" userId="f10b2128-5b74-496c-ab14-ab646d008762" providerId="ADAL" clId="{69E36659-57DF-4C05-8AF7-4E1E4D6F0A32}" dt="2021-04-14T07:45:23.614" v="7" actId="20577"/>
          <ac:spMkLst>
            <pc:docMk/>
            <pc:sldMk cId="2148246945" sldId="287"/>
            <ac:spMk id="3" creationId="{2F11BFD7-5D18-4F88-AFFC-3859C7D6B364}"/>
          </ac:spMkLst>
        </pc:spChg>
        <pc:cxnChg chg="mod">
          <ac:chgData name="Schwalbe, Gesina" userId="f10b2128-5b74-496c-ab14-ab646d008762" providerId="ADAL" clId="{69E36659-57DF-4C05-8AF7-4E1E4D6F0A32}" dt="2021-04-14T07:56:26.258" v="9" actId="1076"/>
          <ac:cxnSpMkLst>
            <pc:docMk/>
            <pc:sldMk cId="2148246945" sldId="287"/>
            <ac:cxnSpMk id="40" creationId="{9641E63D-DB57-44DF-90A5-3C4F38A23899}"/>
          </ac:cxnSpMkLst>
        </pc:cxnChg>
      </pc:sldChg>
      <pc:sldChg chg="del">
        <pc:chgData name="Schwalbe, Gesina" userId="f10b2128-5b74-496c-ab14-ab646d008762" providerId="ADAL" clId="{69E36659-57DF-4C05-8AF7-4E1E4D6F0A32}" dt="2021-04-15T15:35:01.318" v="27" actId="2696"/>
        <pc:sldMkLst>
          <pc:docMk/>
          <pc:sldMk cId="2424939697" sldId="294"/>
        </pc:sldMkLst>
      </pc:sldChg>
      <pc:sldChg chg="modNotesTx">
        <pc:chgData name="Schwalbe, Gesina" userId="f10b2128-5b74-496c-ab14-ab646d008762" providerId="ADAL" clId="{69E36659-57DF-4C05-8AF7-4E1E4D6F0A32}" dt="2021-04-14T11:03:59.957" v="26" actId="20577"/>
        <pc:sldMkLst>
          <pc:docMk/>
          <pc:sldMk cId="4032746340" sldId="347"/>
        </pc:sldMkLst>
      </pc:sldChg>
      <pc:sldMasterChg chg="delSldLayout">
        <pc:chgData name="Schwalbe, Gesina" userId="f10b2128-5b74-496c-ab14-ab646d008762" providerId="ADAL" clId="{69E36659-57DF-4C05-8AF7-4E1E4D6F0A32}" dt="2021-04-15T15:35:01.319" v="28" actId="2696"/>
        <pc:sldMasterMkLst>
          <pc:docMk/>
          <pc:sldMasterMk cId="0" sldId="2147483648"/>
        </pc:sldMasterMkLst>
        <pc:sldLayoutChg chg="del">
          <pc:chgData name="Schwalbe, Gesina" userId="f10b2128-5b74-496c-ab14-ab646d008762" providerId="ADAL" clId="{69E36659-57DF-4C05-8AF7-4E1E4D6F0A32}" dt="2021-04-15T15:35:01.319" v="28" actId="2696"/>
          <pc:sldLayoutMkLst>
            <pc:docMk/>
            <pc:sldMasterMk cId="0" sldId="2147483648"/>
            <pc:sldLayoutMk cId="2953158386" sldId="2147483668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C568D1-65C2-4CDE-9B8E-4F04E333B056}" type="datetimeFigureOut">
              <a:rPr lang="en-US" smtClean="0"/>
              <a:pPr/>
              <a:t>2021-04-15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917575" y="4714875"/>
            <a:ext cx="4962525" cy="44672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Textmasterformate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CD5AE8-B077-49EA-8F01-5B4042BFAB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395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spcAft>
        <a:spcPts val="600"/>
      </a:spcAft>
      <a:buFont typeface="Arial" pitchFamily="34" charset="0"/>
      <a:buChar char="›"/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34988" indent="-171450" algn="l" defTabSz="914400" rtl="0" eaLnBrk="1" latinLnBrk="0" hangingPunct="1">
      <a:spcAft>
        <a:spcPts val="600"/>
      </a:spcAft>
      <a:buFont typeface="Arial" pitchFamily="34" charset="0"/>
      <a:buChar char="›"/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896938" indent="-171450" algn="l" defTabSz="914400" rtl="0" eaLnBrk="1" latinLnBrk="0" hangingPunct="1">
      <a:spcAft>
        <a:spcPts val="600"/>
      </a:spcAft>
      <a:buFont typeface="Arial" pitchFamily="34" charset="0"/>
      <a:buChar char="›"/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249363" indent="-171450" algn="l" defTabSz="914400" rtl="0" eaLnBrk="1" latinLnBrk="0" hangingPunct="1">
      <a:spcAft>
        <a:spcPts val="600"/>
      </a:spcAft>
      <a:buFont typeface="Arial" pitchFamily="34" charset="0"/>
      <a:buChar char="›"/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622425" indent="-171450" algn="l" defTabSz="914400" rtl="0" eaLnBrk="1" latinLnBrk="0" hangingPunct="1">
      <a:spcAft>
        <a:spcPts val="600"/>
      </a:spcAft>
      <a:buFont typeface="Arial" pitchFamily="34" charset="0"/>
      <a:buChar char="›"/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Goals:</a:t>
            </a:r>
          </a:p>
          <a:p>
            <a:pPr lvl="1"/>
            <a:r>
              <a:rPr lang="en-US"/>
              <a:t>Show that safety for DNNs is a challenge</a:t>
            </a:r>
          </a:p>
          <a:p>
            <a:pPr lvl="1"/>
            <a:r>
              <a:rPr lang="en-US"/>
              <a:t>Show how broad the topic is</a:t>
            </a:r>
          </a:p>
          <a:p>
            <a:pPr lvl="1"/>
            <a:endParaRPr lang="en-US"/>
          </a:p>
          <a:p>
            <a:pPr lvl="0"/>
            <a:r>
              <a:rPr lang="en-US"/>
              <a:t>About me:</a:t>
            </a:r>
          </a:p>
          <a:p>
            <a:pPr lvl="1"/>
            <a:r>
              <a:rPr lang="en-US"/>
              <a:t>3</a:t>
            </a:r>
            <a:r>
              <a:rPr lang="en-US" baseline="30000"/>
              <a:t>rd</a:t>
            </a:r>
            <a:r>
              <a:rPr lang="en-US"/>
              <a:t> year PhD at Conti Automotive he[a]t AI</a:t>
            </a:r>
          </a:p>
          <a:p>
            <a:pPr lvl="1"/>
            <a:r>
              <a:rPr lang="en-US"/>
              <a:t>Supervised by Ute Schmid, Uni Bamberg</a:t>
            </a:r>
          </a:p>
          <a:p>
            <a:pPr lvl="1"/>
            <a:r>
              <a:rPr lang="en-US"/>
              <a:t>PhD topic: Safety assurance of DNNs for automotive perception via concept embedding analysis (quantitative introspection)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CD5AE8-B077-49EA-8F01-5B4042BFABD6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4526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Note on XAI:</a:t>
            </a:r>
          </a:p>
          <a:p>
            <a:pPr lvl="1"/>
            <a:r>
              <a:rPr lang="en-US"/>
              <a:t>XAI means to assist in inspection, trust, etc. </a:t>
            </a:r>
          </a:p>
          <a:p>
            <a:pPr lvl="1"/>
            <a:r>
              <a:rPr lang="en-US"/>
              <a:t>Inspection is just ONE method for safety assurance!</a:t>
            </a:r>
          </a:p>
          <a:p>
            <a:pPr lvl="1"/>
            <a:r>
              <a:rPr lang="en-US"/>
              <a:t>Quantative methods needed!!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CD5AE8-B077-49EA-8F01-5B4042BFABD6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7631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What is </a:t>
            </a:r>
            <a:r>
              <a:rPr lang="en-US" i="1"/>
              <a:t>safety</a:t>
            </a:r>
            <a:r>
              <a:rPr lang="en-US"/>
              <a:t>?</a:t>
            </a:r>
          </a:p>
          <a:p>
            <a:pPr lvl="1"/>
            <a:r>
              <a:rPr lang="en-US"/>
              <a:t>Absense of unreasonable risk for harm (=</a:t>
            </a:r>
            <a:r>
              <a:rPr lang="en-US"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physical injury or damage to the health of persons)</a:t>
            </a:r>
            <a:endParaRPr lang="en-US"/>
          </a:p>
          <a:p>
            <a:pPr lvl="1"/>
            <a:r>
              <a:rPr lang="en-US"/>
              <a:t>= probability + severity + controllability</a:t>
            </a:r>
          </a:p>
          <a:p>
            <a:pPr lvl="0"/>
            <a:r>
              <a:rPr lang="en-US"/>
              <a:t>Different causes for safety issues handled by different standards: malfunction, misuse, …</a:t>
            </a:r>
          </a:p>
          <a:p>
            <a:pPr lvl="0"/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CD5AE8-B077-49EA-8F01-5B4042BFABD6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7097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/>
              <a:t>Takeaways: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/>
              <a:t>ISO 26262 is implementation centric, and does little consider issues of the algorithm (only using system simulation)!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Replacements for formal verification &amp; inspection needed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Assistance for coverage needed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de-DE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 considered here: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/>
              <a:t>HW integration,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/>
              <a:t>integrated validation,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/>
              <a:t>SOTIF aspects, etc.</a:t>
            </a:r>
            <a:endParaRPr lang="de-DE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de-DE"/>
          </a:p>
          <a:p>
            <a:pPr marL="0" indent="0">
              <a:buFont typeface="Arial" panose="020B0604020202020204" pitchFamily="34" charset="0"/>
              <a:buNone/>
            </a:pPr>
            <a:r>
              <a:rPr lang="de-DE"/>
              <a:t>Details on the mentioned points:</a:t>
            </a:r>
          </a:p>
          <a:p>
            <a:pPr lvl="0"/>
            <a:r>
              <a:rPr lang="de-DE"/>
              <a:t>Open world -&gt;</a:t>
            </a:r>
          </a:p>
          <a:p>
            <a:pPr lvl="1"/>
            <a:r>
              <a:rPr lang="de-DE"/>
              <a:t>Hard to formulate (formally verifiable) requirements like coverage</a:t>
            </a:r>
          </a:p>
          <a:p>
            <a:pPr lvl="1"/>
            <a:r>
              <a:rPr lang="de-DE"/>
              <a:t>Hard to structure input space (what is the manifold of real images?)</a:t>
            </a:r>
          </a:p>
          <a:p>
            <a:pPr lvl="1"/>
            <a:r>
              <a:rPr lang="de-DE"/>
              <a:t>What is expert knowledge for an open world? Physics? Traffic statistics?</a:t>
            </a:r>
          </a:p>
          <a:p>
            <a:pPr lvl="0"/>
            <a:r>
              <a:rPr lang="en-US"/>
              <a:t>ML -&gt;</a:t>
            </a:r>
          </a:p>
          <a:p>
            <a:pPr lvl="1"/>
            <a:r>
              <a:rPr lang="en-US"/>
              <a:t>Not manually crafted -&gt; little expert knowledge</a:t>
            </a:r>
          </a:p>
          <a:p>
            <a:pPr lvl="1"/>
            <a:r>
              <a:rPr lang="en-US"/>
              <a:t>Black-box -&gt; hard to inspect</a:t>
            </a:r>
          </a:p>
          <a:p>
            <a:pPr lvl="1"/>
            <a:r>
              <a:rPr lang="en-US"/>
              <a:t>Large &amp; complex -&gt; hard to formally verify</a:t>
            </a:r>
          </a:p>
          <a:p>
            <a:pPr lvl="1"/>
            <a:r>
              <a:rPr lang="en-US"/>
              <a:t>Little best-practices available -&gt; hard to estimate influence of implementation measures</a:t>
            </a:r>
          </a:p>
          <a:p>
            <a:pPr lvl="0"/>
            <a:r>
              <a:rPr lang="en-US"/>
              <a:t>Uncertainty -&gt; increases implementation efforts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8C985-BE0A-4891-9A53-C05955636CC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4946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ML system is (MUCH) more than just the DNN!</a:t>
            </a:r>
          </a:p>
          <a:p>
            <a:r>
              <a:rPr lang="en-US"/>
              <a:t>Structured way to find safety issues: Go along the life-cycle &amp; </a:t>
            </a:r>
          </a:p>
          <a:p>
            <a:r>
              <a:rPr lang="en-US"/>
              <a:t>3 pillars to ensure safety:</a:t>
            </a:r>
          </a:p>
          <a:p>
            <a:pPr lvl="1"/>
            <a:r>
              <a:rPr lang="en-US"/>
              <a:t>Build it right</a:t>
            </a:r>
          </a:p>
          <a:p>
            <a:pPr lvl="1"/>
            <a:r>
              <a:rPr lang="en-US"/>
              <a:t>Check it</a:t>
            </a:r>
          </a:p>
          <a:p>
            <a:pPr lvl="1"/>
            <a:r>
              <a:rPr lang="en-US"/>
              <a:t>Fail safe integration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CD5AE8-B077-49EA-8F01-5B4042BFABD6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8146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1"/>
              <a:t>General goals: Make model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b="1"/>
              <a:t>invariant</a:t>
            </a:r>
            <a:r>
              <a:rPr lang="en-US" b="0"/>
              <a:t> wrt.</a:t>
            </a:r>
            <a:r>
              <a:rPr lang="en-US" b="1"/>
              <a:t> irrelevant </a:t>
            </a:r>
            <a:r>
              <a:rPr lang="en-US" b="0"/>
              <a:t>features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b="1"/>
              <a:t>focus </a:t>
            </a:r>
            <a:r>
              <a:rPr lang="en-US" b="0"/>
              <a:t>on </a:t>
            </a:r>
            <a:r>
              <a:rPr lang="en-US" b="1"/>
              <a:t>relevant </a:t>
            </a:r>
            <a:r>
              <a:rPr lang="en-US" b="0"/>
              <a:t>features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Domain randomization = vary parameters unimportant for task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Standard methods for image artifacts: gaussian noise, kernels, cropping, blurring, overlay, …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Details on the References:</a:t>
            </a:r>
            <a:endParaRPr lang="en-US" sz="120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(Eykholt et al. 2018): They generate real world adversarial examples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latin typeface="+mn-lt"/>
              </a:rPr>
              <a:t>(Geirhos et al. 2019): Experiments on the texture-bias of standard models</a:t>
            </a:r>
            <a:endParaRPr lang="en-US" sz="120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/>
              <a:t>(Dreossi et al. 2018): Select counterexamples from a semantic feature space by singular value decomposition and search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solidFill>
                  <a:schemeClr val="dk1"/>
                </a:solidFill>
              </a:rPr>
              <a:t>(Guo et al. 2018): DLFuzz framework for fuzzy DNN testing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8C985-BE0A-4891-9A53-C05955636CC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8414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/>
              <a:t>Goals: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200"/>
              <a:t>enable </a:t>
            </a:r>
            <a:r>
              <a:rPr lang="en-US" sz="1200" b="1"/>
              <a:t>intospection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200"/>
              <a:t>encode more </a:t>
            </a:r>
            <a:r>
              <a:rPr lang="en-US" sz="1200" b="1"/>
              <a:t>expert knowledge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sz="120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/>
              <a:t>About uncertainty: Normal confidence often badly calibrated; other options: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/>
              <a:t>Calibrate confidences (e.g. temperature scaling)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/>
              <a:t>Ensembling </a:t>
            </a:r>
            <a:r>
              <a:rPr lang="en-US" sz="1200">
                <a:sym typeface="Wingdings" panose="05000000000000000000" pitchFamily="2" charset="2"/>
              </a:rPr>
              <a:t> costly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>
                <a:sym typeface="Wingdings" panose="05000000000000000000" pitchFamily="2" charset="2"/>
              </a:rPr>
              <a:t>Modify architecture towards Bayesian net</a:t>
            </a:r>
            <a:endParaRPr lang="en-US" sz="120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/>
              <a:t>Details on the References: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(Kim and Canny 2017): Add multiplicative mask module that learns represents attention heatmap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/>
              <a:t>(Roychowdhury, Diligenti, and Gori 2018): Add super-class neurons to classification net and enforce the super-class relationship using fuzzy logic to formulate the regularization terms</a:t>
            </a:r>
            <a:endParaRPr lang="de-DE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/>
              <a:t>(Kendall &amp; Gal 2017): Suggestion of using Monte-Carlo dropout for uncertainty outputs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8C985-BE0A-4891-9A53-C05955636CC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3711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/>
              <a:t>Goals:</a:t>
            </a:r>
          </a:p>
          <a:p>
            <a:pPr marL="171450" indent="-171450"/>
            <a:r>
              <a:rPr lang="en-US" b="0"/>
              <a:t>Enable </a:t>
            </a:r>
            <a:r>
              <a:rPr lang="en-US" b="1"/>
              <a:t>(post-hoc) inspection</a:t>
            </a:r>
            <a:r>
              <a:rPr lang="en-US" b="0"/>
              <a:t> of model</a:t>
            </a:r>
          </a:p>
          <a:p>
            <a:pPr marL="0" indent="0">
              <a:buNone/>
            </a:pPr>
            <a:endParaRPr lang="en-US" b="0"/>
          </a:p>
          <a:p>
            <a:pPr marL="0" indent="0">
              <a:buNone/>
            </a:pPr>
            <a:r>
              <a:rPr lang="en-US" b="0"/>
              <a:t>There are many methods that try to assist in corner case detection. This is only useful if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="0"/>
              <a:t>actual faults can be derived from the corner cases that imply mitigation methods (e.g. corner cases can be used for training data augmentation)</a:t>
            </a:r>
          </a:p>
          <a:p>
            <a:pPr marL="171450" indent="-171450">
              <a:buFontTx/>
              <a:buChar char="-"/>
            </a:pPr>
            <a:r>
              <a:rPr lang="en-US" b="0"/>
              <a:t>this can be done online</a:t>
            </a:r>
          </a:p>
          <a:p>
            <a:pPr marL="171450" indent="-171450">
              <a:buFontTx/>
              <a:buChar char="-"/>
            </a:pPr>
            <a:endParaRPr lang="en-US" b="0"/>
          </a:p>
          <a:p>
            <a:pPr marL="0" indent="0">
              <a:buFontTx/>
              <a:buNone/>
            </a:pPr>
            <a:endParaRPr lang="en-US" b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Details on the References: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/>
              <a:t>(Kindermans et al. 2018): PatternAttribution: do a backprogation of activations from output to input that fulfills certain axioms; “improved” LRP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/>
              <a:t>(Fong and Vedaldi 2018): Net2Vec: They found that vector relations in the latent space of classifiers actually can encode semantic relations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/>
              <a:t>(Schwalbe and Schels 2020): Suggestions on how to use post-hoc concept extraction from DNNs for verification</a:t>
            </a:r>
            <a:endParaRPr lang="en-US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20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20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8C985-BE0A-4891-9A53-C05955636CC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6732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b="1"/>
              <a:t>Goals:</a:t>
            </a:r>
          </a:p>
          <a:p>
            <a:pPr marL="171450" indent="-171450"/>
            <a:r>
              <a:rPr lang="en-US"/>
              <a:t>Guarantees about </a:t>
            </a:r>
            <a:r>
              <a:rPr lang="en-US" b="1"/>
              <a:t>formal properties</a:t>
            </a:r>
          </a:p>
          <a:p>
            <a:pPr marL="171450" indent="-171450"/>
            <a:r>
              <a:rPr lang="en-US" b="1"/>
              <a:t>High coverage </a:t>
            </a:r>
            <a:r>
              <a:rPr lang="en-US" b="0"/>
              <a:t>testing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Def. “Formal testing refers to testing methods that include formalized and formally verifiable steps”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Differential testing = try to maximize the output difference of several models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Fuzzy testing = explorative testing starting from seeds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Examples of scene description languages (SDL):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SCENIC: https://scenic-lang.readthedocs.io/en/latest/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/>
              <a:t>OpenSCENARIO: https://www.asam.net/standards/detail/openscenario/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/>
          </a:p>
          <a:p>
            <a:pPr marL="0" indent="0">
              <a:buFont typeface="Arial" panose="020B0604020202020204" pitchFamily="34" charset="0"/>
              <a:buNone/>
            </a:pPr>
            <a:r>
              <a:rPr lang="en-US"/>
              <a:t>Details on the References: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/>
              <a:t>(Liu et al. 2019): Very good and extensive review on different types of formal verification for DNNs</a:t>
            </a:r>
            <a:endParaRPr lang="en-US" sz="120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8C985-BE0A-4891-9A53-C05955636CC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7246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/>
              <a:t>Goals:</a:t>
            </a:r>
          </a:p>
          <a:p>
            <a:pPr marL="171450" indent="-171450"/>
            <a:r>
              <a:rPr lang="en-US" b="1"/>
              <a:t>Prevent </a:t>
            </a:r>
            <a:r>
              <a:rPr lang="en-US"/>
              <a:t>errors</a:t>
            </a:r>
          </a:p>
          <a:p>
            <a:pPr marL="171450" indent="-171450"/>
            <a:r>
              <a:rPr lang="en-US" b="1"/>
              <a:t>Catch </a:t>
            </a:r>
            <a:r>
              <a:rPr lang="en-US"/>
              <a:t>errors</a:t>
            </a:r>
          </a:p>
          <a:p>
            <a:pPr marL="171450" indent="-171450"/>
            <a:endParaRPr lang="en-US"/>
          </a:p>
          <a:p>
            <a:pPr marL="171450" indent="-171450"/>
            <a:r>
              <a:rPr lang="en-US"/>
              <a:t>Examples for input filtering:</a:t>
            </a:r>
          </a:p>
          <a:p>
            <a:pPr marL="534988" lvl="1" indent="-171450"/>
            <a:r>
              <a:rPr lang="en-US"/>
              <a:t>Remove inadequate inputs</a:t>
            </a:r>
          </a:p>
          <a:p>
            <a:pPr marL="534988" lvl="1" indent="-171450"/>
            <a:r>
              <a:rPr lang="en-US"/>
              <a:t>Filter out perturbances / adversarial features</a:t>
            </a:r>
          </a:p>
          <a:p>
            <a:pPr marL="171450" indent="-171450"/>
            <a:r>
              <a:rPr lang="en-US"/>
              <a:t>Examples for consistency checks:</a:t>
            </a:r>
          </a:p>
          <a:p>
            <a:pPr marL="534988" lvl="1" indent="-171450"/>
            <a:r>
              <a:rPr lang="en-US"/>
              <a:t>Independent outs: compare LiDAR and camera</a:t>
            </a:r>
          </a:p>
          <a:p>
            <a:pPr marL="534988" lvl="1" indent="-171450"/>
            <a:r>
              <a:rPr lang="en-US"/>
              <a:t>Dependent outs: head without pedestrian?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B8C985-BE0A-4891-9A53-C05955636CC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1730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small Pictu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hteck 35"/>
          <p:cNvSpPr/>
          <p:nvPr userDrawn="1"/>
        </p:nvSpPr>
        <p:spPr>
          <a:xfrm>
            <a:off x="179389" y="195262"/>
            <a:ext cx="8785225" cy="2736851"/>
          </a:xfrm>
          <a:prstGeom prst="rect">
            <a:avLst/>
          </a:prstGeom>
          <a:pattFill prst="wdUpDiag">
            <a:fgClr>
              <a:schemeClr val="accent5"/>
            </a:fgClr>
            <a:bgClr>
              <a:schemeClr val="accent6"/>
            </a:bgClr>
          </a:pattFill>
          <a:ln w="95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bIns="360000" rtlCol="0" anchor="b" anchorCtr="0"/>
          <a:lstStyle/>
          <a:p>
            <a:pPr algn="ctr"/>
            <a:r>
              <a:rPr lang="en-US" sz="1600" noProof="0" dirty="0" err="1">
                <a:solidFill>
                  <a:schemeClr val="bg1"/>
                </a:solidFill>
              </a:rPr>
              <a:t>Bitte</a:t>
            </a:r>
            <a:r>
              <a:rPr lang="en-US" sz="1600" baseline="0" noProof="0" dirty="0">
                <a:solidFill>
                  <a:schemeClr val="bg1"/>
                </a:solidFill>
              </a:rPr>
              <a:t> </a:t>
            </a:r>
            <a:r>
              <a:rPr lang="en-US" sz="1600" baseline="0" noProof="0" dirty="0" err="1">
                <a:solidFill>
                  <a:schemeClr val="bg1"/>
                </a:solidFill>
              </a:rPr>
              <a:t>decken</a:t>
            </a:r>
            <a:r>
              <a:rPr lang="en-US" sz="1600" baseline="0" noProof="0" dirty="0">
                <a:solidFill>
                  <a:schemeClr val="bg1"/>
                </a:solidFill>
              </a:rPr>
              <a:t> </a:t>
            </a:r>
            <a:r>
              <a:rPr lang="en-US" sz="1600" baseline="0" noProof="0" dirty="0" err="1">
                <a:solidFill>
                  <a:schemeClr val="bg1"/>
                </a:solidFill>
              </a:rPr>
              <a:t>Sie</a:t>
            </a:r>
            <a:r>
              <a:rPr lang="en-US" sz="1600" baseline="0" noProof="0" dirty="0">
                <a:solidFill>
                  <a:schemeClr val="bg1"/>
                </a:solidFill>
              </a:rPr>
              <a:t> die </a:t>
            </a:r>
            <a:r>
              <a:rPr lang="en-US" sz="1600" baseline="0" noProof="0" dirty="0" err="1">
                <a:solidFill>
                  <a:schemeClr val="bg1"/>
                </a:solidFill>
              </a:rPr>
              <a:t>schraffierte</a:t>
            </a:r>
            <a:r>
              <a:rPr lang="en-US" sz="1600" baseline="0" noProof="0" dirty="0">
                <a:solidFill>
                  <a:schemeClr val="bg1"/>
                </a:solidFill>
              </a:rPr>
              <a:t> </a:t>
            </a:r>
            <a:r>
              <a:rPr lang="en-US" sz="1600" baseline="0" noProof="0" dirty="0" err="1">
                <a:solidFill>
                  <a:schemeClr val="bg1"/>
                </a:solidFill>
              </a:rPr>
              <a:t>Fläche</a:t>
            </a:r>
            <a:r>
              <a:rPr lang="en-US" sz="1600" baseline="0" noProof="0" dirty="0">
                <a:solidFill>
                  <a:schemeClr val="bg1"/>
                </a:solidFill>
              </a:rPr>
              <a:t> </a:t>
            </a:r>
            <a:r>
              <a:rPr lang="en-US" sz="1600" baseline="0" noProof="0" dirty="0" err="1">
                <a:solidFill>
                  <a:schemeClr val="bg1"/>
                </a:solidFill>
              </a:rPr>
              <a:t>mit</a:t>
            </a:r>
            <a:r>
              <a:rPr lang="en-US" sz="1600" baseline="0" noProof="0" dirty="0">
                <a:solidFill>
                  <a:schemeClr val="bg1"/>
                </a:solidFill>
              </a:rPr>
              <a:t> </a:t>
            </a:r>
            <a:r>
              <a:rPr lang="en-US" sz="1600" baseline="0" noProof="0" dirty="0" err="1">
                <a:solidFill>
                  <a:schemeClr val="bg1"/>
                </a:solidFill>
              </a:rPr>
              <a:t>einem</a:t>
            </a:r>
            <a:r>
              <a:rPr lang="en-US" sz="1600" baseline="0" noProof="0" dirty="0">
                <a:solidFill>
                  <a:schemeClr val="bg1"/>
                </a:solidFill>
              </a:rPr>
              <a:t> </a:t>
            </a:r>
            <a:r>
              <a:rPr lang="en-US" sz="1600" baseline="0" noProof="0" dirty="0" err="1">
                <a:solidFill>
                  <a:schemeClr val="bg1"/>
                </a:solidFill>
              </a:rPr>
              <a:t>Bild</a:t>
            </a:r>
            <a:r>
              <a:rPr lang="en-US" sz="1600" baseline="0" noProof="0" dirty="0">
                <a:solidFill>
                  <a:schemeClr val="bg1"/>
                </a:solidFill>
              </a:rPr>
              <a:t> ab</a:t>
            </a:r>
            <a:r>
              <a:rPr lang="en-US" sz="1600" noProof="0" dirty="0">
                <a:solidFill>
                  <a:schemeClr val="bg1"/>
                </a:solidFill>
              </a:rPr>
              <a:t>.</a:t>
            </a:r>
          </a:p>
          <a:p>
            <a:pPr algn="ctr"/>
            <a:r>
              <a:rPr lang="en-US" sz="1600" noProof="0" dirty="0">
                <a:solidFill>
                  <a:schemeClr val="bg1"/>
                </a:solidFill>
              </a:rPr>
              <a:t>Please cover</a:t>
            </a:r>
            <a:r>
              <a:rPr lang="en-US" sz="1600" baseline="0" noProof="0" dirty="0">
                <a:solidFill>
                  <a:schemeClr val="bg1"/>
                </a:solidFill>
              </a:rPr>
              <a:t> the shaded area with a picture</a:t>
            </a:r>
            <a:r>
              <a:rPr lang="en-US" sz="1600" noProof="0" dirty="0">
                <a:solidFill>
                  <a:schemeClr val="bg1"/>
                </a:solidFill>
              </a:rPr>
              <a:t>.</a:t>
            </a:r>
          </a:p>
          <a:p>
            <a:pPr algn="ctr"/>
            <a:r>
              <a:rPr lang="en-US" sz="1600" noProof="0" dirty="0">
                <a:solidFill>
                  <a:schemeClr val="bg1"/>
                </a:solidFill>
              </a:rPr>
              <a:t>(24,4 x 7,6 cm)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03548" y="3111810"/>
            <a:ext cx="8172141" cy="417600"/>
          </a:xfrm>
        </p:spPr>
        <p:txBody>
          <a:bodyPr tIns="0" rIns="0" bIns="0" anchor="t" anchorCtr="0">
            <a:noAutofit/>
          </a:bodyPr>
          <a:lstStyle>
            <a:lvl1pPr algn="l"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 noProof="0" dirty="0" err="1"/>
              <a:t>Titelmasterformat</a:t>
            </a:r>
            <a:r>
              <a:rPr lang="en-US" noProof="0" dirty="0"/>
              <a:t> </a:t>
            </a:r>
            <a:r>
              <a:rPr lang="en-US" noProof="0" dirty="0" err="1"/>
              <a:t>durch</a:t>
            </a:r>
            <a:r>
              <a:rPr lang="en-US" noProof="0" dirty="0"/>
              <a:t> </a:t>
            </a:r>
            <a:r>
              <a:rPr lang="en-US" noProof="0" dirty="0" err="1"/>
              <a:t>Klicken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503548" y="3457410"/>
            <a:ext cx="8172140" cy="842532"/>
          </a:xfrm>
        </p:spPr>
        <p:txBody>
          <a:bodyPr tIns="0" rIns="0" bIns="0" anchor="t" anchorCtr="0">
            <a:noAutofit/>
          </a:bodyPr>
          <a:lstStyle>
            <a:lvl1pPr marL="0" indent="0" algn="l">
              <a:spcAft>
                <a:spcPts val="0"/>
              </a:spcAft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err="1"/>
              <a:t>Formatvorlage</a:t>
            </a:r>
            <a:r>
              <a:rPr lang="en-US" noProof="0" dirty="0"/>
              <a:t> des </a:t>
            </a:r>
            <a:r>
              <a:rPr lang="en-US" noProof="0" dirty="0" err="1"/>
              <a:t>Untertitelmasters</a:t>
            </a:r>
            <a:r>
              <a:rPr lang="en-US" noProof="0" dirty="0"/>
              <a:t> </a:t>
            </a:r>
            <a:r>
              <a:rPr lang="en-US" noProof="0" dirty="0" err="1"/>
              <a:t>durch</a:t>
            </a:r>
            <a:r>
              <a:rPr lang="en-US" noProof="0" dirty="0"/>
              <a:t> </a:t>
            </a:r>
            <a:r>
              <a:rPr lang="en-US" noProof="0" dirty="0" err="1"/>
              <a:t>Klicken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3548" y="4299942"/>
            <a:ext cx="2628590" cy="367200"/>
          </a:xfrm>
        </p:spPr>
        <p:txBody>
          <a:bodyPr tIns="0" bIns="0" anchor="b" anchorCtr="0">
            <a:normAutofit/>
          </a:bodyPr>
          <a:lstStyle>
            <a:lvl1pPr marL="0" indent="0">
              <a:spcAft>
                <a:spcPts val="0"/>
              </a:spcAft>
              <a:buNone/>
              <a:defRPr sz="900" b="0"/>
            </a:lvl1pPr>
          </a:lstStyle>
          <a:p>
            <a:pPr lvl="0"/>
            <a:r>
              <a:rPr lang="en-US" noProof="0" dirty="0"/>
              <a:t>URL</a:t>
            </a:r>
          </a:p>
          <a:p>
            <a:pPr lvl="0"/>
            <a:endParaRPr lang="en-US" noProof="0" dirty="0"/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599892" y="4299942"/>
            <a:ext cx="5075797" cy="367200"/>
          </a:xfrm>
        </p:spPr>
        <p:txBody>
          <a:bodyPr tIns="0" bIns="0" anchor="b" anchorCtr="0">
            <a:normAutofit/>
          </a:bodyPr>
          <a:lstStyle>
            <a:lvl1pPr marL="0" indent="0" algn="r">
              <a:spcAft>
                <a:spcPts val="0"/>
              </a:spcAft>
              <a:buNone/>
              <a:defRPr sz="900" b="0"/>
            </a:lvl1pPr>
          </a:lstStyle>
          <a:p>
            <a:pPr lvl="0"/>
            <a:r>
              <a:rPr lang="en-US" noProof="0"/>
              <a:t>Division Naming</a:t>
            </a:r>
          </a:p>
          <a:p>
            <a:pPr lvl="0"/>
            <a:endParaRPr lang="en-US" noProof="0"/>
          </a:p>
        </p:txBody>
      </p:sp>
      <p:grpSp>
        <p:nvGrpSpPr>
          <p:cNvPr id="4" name="Gruppieren 15"/>
          <p:cNvGrpSpPr/>
          <p:nvPr userDrawn="1"/>
        </p:nvGrpSpPr>
        <p:grpSpPr>
          <a:xfrm>
            <a:off x="0" y="0"/>
            <a:ext cx="9144000" cy="5143501"/>
            <a:chOff x="0" y="0"/>
            <a:chExt cx="9144000" cy="6858001"/>
          </a:xfrm>
        </p:grpSpPr>
        <p:sp>
          <p:nvSpPr>
            <p:cNvPr id="16" name="Rechteck 15"/>
            <p:cNvSpPr/>
            <p:nvPr userDrawn="1"/>
          </p:nvSpPr>
          <p:spPr>
            <a:xfrm>
              <a:off x="0" y="0"/>
              <a:ext cx="9144000" cy="260351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600" noProof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7" name="Rechteck 16"/>
            <p:cNvSpPr/>
            <p:nvPr userDrawn="1"/>
          </p:nvSpPr>
          <p:spPr>
            <a:xfrm>
              <a:off x="0" y="6597652"/>
              <a:ext cx="9144000" cy="260349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600" noProof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8" name="Rechteck 17"/>
            <p:cNvSpPr/>
            <p:nvPr userDrawn="1"/>
          </p:nvSpPr>
          <p:spPr>
            <a:xfrm>
              <a:off x="0" y="0"/>
              <a:ext cx="179388" cy="6857999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600" noProof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9" name="Rechteck 18"/>
            <p:cNvSpPr/>
            <p:nvPr userDrawn="1"/>
          </p:nvSpPr>
          <p:spPr>
            <a:xfrm>
              <a:off x="8964612" y="0"/>
              <a:ext cx="179387" cy="6857999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600" noProof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sp>
        <p:nvSpPr>
          <p:cNvPr id="30" name="Textplatzhalter 29"/>
          <p:cNvSpPr>
            <a:spLocks noGrp="1"/>
          </p:cNvSpPr>
          <p:nvPr>
            <p:ph type="body" sz="quarter" idx="12" hasCustomPrompt="1"/>
          </p:nvPr>
        </p:nvSpPr>
        <p:spPr>
          <a:xfrm>
            <a:off x="503239" y="0"/>
            <a:ext cx="2556593" cy="1310400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spcAft>
                <a:spcPts val="0"/>
              </a:spcAft>
              <a:buNone/>
              <a:defRPr sz="800"/>
            </a:lvl1pPr>
          </a:lstStyle>
          <a:p>
            <a:pPr lvl="0"/>
            <a:r>
              <a:rPr lang="en-US" noProof="0"/>
              <a:t>Das Quality Seal hat im Vordergrund zu stehen.</a:t>
            </a:r>
            <a:br>
              <a:rPr lang="en-US" noProof="0"/>
            </a:br>
            <a:r>
              <a:rPr lang="en-US" noProof="0"/>
              <a:t>Bitte ändern Sie nicht die Größe oder Position.</a:t>
            </a:r>
            <a:br>
              <a:rPr lang="en-US" noProof="0"/>
            </a:br>
            <a:r>
              <a:rPr lang="en-US" noProof="0"/>
              <a:t>The Quality Seal has to stay on top. </a:t>
            </a:r>
            <a:br>
              <a:rPr lang="en-US" noProof="0"/>
            </a:br>
            <a:r>
              <a:rPr lang="en-US" noProof="0"/>
              <a:t>Please do not change size or position.</a:t>
            </a:r>
          </a:p>
          <a:p>
            <a:pPr lvl="0"/>
            <a:endParaRPr lang="en-US" noProof="0"/>
          </a:p>
        </p:txBody>
      </p:sp>
      <p:sp>
        <p:nvSpPr>
          <p:cNvPr id="31" name="Rechteck 30"/>
          <p:cNvSpPr/>
          <p:nvPr userDrawn="1"/>
        </p:nvSpPr>
        <p:spPr>
          <a:xfrm>
            <a:off x="503548" y="-425554"/>
            <a:ext cx="8640452" cy="360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72000" tIns="46800" rIns="72000" bIns="46800" rtlCol="0" anchor="t" anchorCtr="0"/>
          <a:lstStyle/>
          <a:p>
            <a:r>
              <a:rPr lang="en-US" sz="900" noProof="0" dirty="0" err="1">
                <a:solidFill>
                  <a:schemeClr val="tx1"/>
                </a:solidFill>
              </a:rPr>
              <a:t>Wenn</a:t>
            </a:r>
            <a:r>
              <a:rPr lang="en-US" sz="900" noProof="0" dirty="0">
                <a:solidFill>
                  <a:schemeClr val="tx1"/>
                </a:solidFill>
              </a:rPr>
              <a:t> </a:t>
            </a:r>
            <a:r>
              <a:rPr lang="en-US" sz="900" noProof="0" dirty="0" err="1">
                <a:solidFill>
                  <a:schemeClr val="tx1"/>
                </a:solidFill>
              </a:rPr>
              <a:t>Sie</a:t>
            </a:r>
            <a:r>
              <a:rPr lang="en-US" sz="900" noProof="0" dirty="0">
                <a:solidFill>
                  <a:schemeClr val="tx1"/>
                </a:solidFill>
              </a:rPr>
              <a:t> </a:t>
            </a:r>
            <a:r>
              <a:rPr lang="en-US" sz="900" noProof="0" dirty="0" err="1">
                <a:solidFill>
                  <a:schemeClr val="tx1"/>
                </a:solidFill>
              </a:rPr>
              <a:t>ein</a:t>
            </a:r>
            <a:r>
              <a:rPr lang="en-US" sz="900" noProof="0" dirty="0">
                <a:solidFill>
                  <a:schemeClr val="tx1"/>
                </a:solidFill>
              </a:rPr>
              <a:t> </a:t>
            </a:r>
            <a:r>
              <a:rPr lang="en-US" sz="900" noProof="0" dirty="0" err="1">
                <a:solidFill>
                  <a:schemeClr val="tx1"/>
                </a:solidFill>
              </a:rPr>
              <a:t>neues</a:t>
            </a:r>
            <a:r>
              <a:rPr lang="en-US" sz="900" noProof="0" dirty="0">
                <a:solidFill>
                  <a:schemeClr val="tx1"/>
                </a:solidFill>
              </a:rPr>
              <a:t> </a:t>
            </a:r>
            <a:r>
              <a:rPr lang="en-US" sz="900" noProof="0" dirty="0" err="1">
                <a:solidFill>
                  <a:schemeClr val="tx1"/>
                </a:solidFill>
              </a:rPr>
              <a:t>Bild</a:t>
            </a:r>
            <a:r>
              <a:rPr lang="en-US" sz="900" noProof="0" dirty="0">
                <a:solidFill>
                  <a:schemeClr val="tx1"/>
                </a:solidFill>
              </a:rPr>
              <a:t> </a:t>
            </a:r>
            <a:r>
              <a:rPr lang="en-US" sz="900" noProof="0" dirty="0" err="1">
                <a:solidFill>
                  <a:schemeClr val="tx1"/>
                </a:solidFill>
              </a:rPr>
              <a:t>einfügen</a:t>
            </a:r>
            <a:r>
              <a:rPr lang="en-US" sz="900" noProof="0" dirty="0">
                <a:solidFill>
                  <a:schemeClr val="tx1"/>
                </a:solidFill>
              </a:rPr>
              <a:t>: </a:t>
            </a:r>
            <a:r>
              <a:rPr lang="en-US" sz="900" noProof="0" dirty="0" err="1">
                <a:solidFill>
                  <a:schemeClr val="tx1"/>
                </a:solidFill>
              </a:rPr>
              <a:t>Klicken</a:t>
            </a:r>
            <a:r>
              <a:rPr lang="en-US" sz="900" noProof="0" dirty="0">
                <a:solidFill>
                  <a:schemeClr val="tx1"/>
                </a:solidFill>
              </a:rPr>
              <a:t> </a:t>
            </a:r>
            <a:r>
              <a:rPr lang="en-US" sz="900" noProof="0" dirty="0" err="1">
                <a:solidFill>
                  <a:schemeClr val="tx1"/>
                </a:solidFill>
              </a:rPr>
              <a:t>Sie</a:t>
            </a:r>
            <a:r>
              <a:rPr lang="en-US" sz="900" noProof="0" dirty="0">
                <a:solidFill>
                  <a:schemeClr val="tx1"/>
                </a:solidFill>
              </a:rPr>
              <a:t> </a:t>
            </a:r>
            <a:r>
              <a:rPr lang="en-US" sz="900" noProof="0" dirty="0" err="1">
                <a:solidFill>
                  <a:schemeClr val="tx1"/>
                </a:solidFill>
              </a:rPr>
              <a:t>mit</a:t>
            </a:r>
            <a:r>
              <a:rPr lang="en-US" sz="900" noProof="0" dirty="0">
                <a:solidFill>
                  <a:schemeClr val="tx1"/>
                </a:solidFill>
              </a:rPr>
              <a:t> </a:t>
            </a:r>
            <a:r>
              <a:rPr lang="en-US" sz="900" noProof="0" dirty="0" err="1">
                <a:solidFill>
                  <a:schemeClr val="tx1"/>
                </a:solidFill>
              </a:rPr>
              <a:t>der</a:t>
            </a:r>
            <a:r>
              <a:rPr lang="en-US" sz="900" noProof="0" dirty="0">
                <a:solidFill>
                  <a:schemeClr val="tx1"/>
                </a:solidFill>
              </a:rPr>
              <a:t> </a:t>
            </a:r>
            <a:r>
              <a:rPr lang="en-US" sz="900" noProof="0" dirty="0" err="1">
                <a:solidFill>
                  <a:schemeClr val="tx1"/>
                </a:solidFill>
              </a:rPr>
              <a:t>rechten</a:t>
            </a:r>
            <a:r>
              <a:rPr lang="en-US" sz="900" noProof="0" dirty="0">
                <a:solidFill>
                  <a:schemeClr val="tx1"/>
                </a:solidFill>
              </a:rPr>
              <a:t> </a:t>
            </a:r>
            <a:r>
              <a:rPr lang="en-US" sz="900" noProof="0" dirty="0" err="1">
                <a:solidFill>
                  <a:schemeClr val="tx1"/>
                </a:solidFill>
              </a:rPr>
              <a:t>Maustaste</a:t>
            </a:r>
            <a:r>
              <a:rPr lang="en-US" sz="900" noProof="0" dirty="0">
                <a:solidFill>
                  <a:schemeClr val="tx1"/>
                </a:solidFill>
              </a:rPr>
              <a:t> auf das </a:t>
            </a:r>
            <a:r>
              <a:rPr lang="en-US" sz="900" noProof="0" dirty="0" err="1">
                <a:solidFill>
                  <a:schemeClr val="tx1"/>
                </a:solidFill>
              </a:rPr>
              <a:t>Bild</a:t>
            </a:r>
            <a:r>
              <a:rPr lang="en-US" sz="900" noProof="0" dirty="0">
                <a:solidFill>
                  <a:schemeClr val="tx1"/>
                </a:solidFill>
              </a:rPr>
              <a:t> und </a:t>
            </a:r>
            <a:r>
              <a:rPr lang="en-US" sz="900" noProof="0" dirty="0" err="1">
                <a:solidFill>
                  <a:schemeClr val="tx1"/>
                </a:solidFill>
              </a:rPr>
              <a:t>wählen</a:t>
            </a:r>
            <a:r>
              <a:rPr lang="en-US" sz="900" noProof="0" dirty="0">
                <a:solidFill>
                  <a:schemeClr val="tx1"/>
                </a:solidFill>
              </a:rPr>
              <a:t> „In den </a:t>
            </a:r>
            <a:r>
              <a:rPr lang="en-US" sz="900" noProof="0" dirty="0" err="1">
                <a:solidFill>
                  <a:schemeClr val="tx1"/>
                </a:solidFill>
              </a:rPr>
              <a:t>Hintergrund</a:t>
            </a:r>
            <a:r>
              <a:rPr lang="en-US" sz="900" noProof="0" dirty="0">
                <a:solidFill>
                  <a:schemeClr val="tx1"/>
                </a:solidFill>
              </a:rPr>
              <a:t>“, um das </a:t>
            </a:r>
            <a:r>
              <a:rPr lang="en-US" sz="900" noProof="0" dirty="0" err="1">
                <a:solidFill>
                  <a:schemeClr val="tx1"/>
                </a:solidFill>
              </a:rPr>
              <a:t>Bild</a:t>
            </a:r>
            <a:r>
              <a:rPr lang="en-US" sz="900" noProof="0" dirty="0">
                <a:solidFill>
                  <a:schemeClr val="tx1"/>
                </a:solidFill>
              </a:rPr>
              <a:t> hinter das Quality Seal </a:t>
            </a:r>
            <a:r>
              <a:rPr lang="en-US" sz="900" noProof="0" dirty="0" err="1">
                <a:solidFill>
                  <a:schemeClr val="tx1"/>
                </a:solidFill>
              </a:rPr>
              <a:t>zu</a:t>
            </a:r>
            <a:r>
              <a:rPr lang="en-US" sz="900" noProof="0" dirty="0">
                <a:solidFill>
                  <a:schemeClr val="tx1"/>
                </a:solidFill>
              </a:rPr>
              <a:t> </a:t>
            </a:r>
            <a:r>
              <a:rPr lang="en-US" sz="900" noProof="0" dirty="0" err="1">
                <a:solidFill>
                  <a:schemeClr val="tx1"/>
                </a:solidFill>
              </a:rPr>
              <a:t>bringen</a:t>
            </a:r>
            <a:r>
              <a:rPr lang="en-US" sz="900" noProof="0" dirty="0">
                <a:solidFill>
                  <a:schemeClr val="tx1"/>
                </a:solidFill>
              </a:rPr>
              <a:t>.</a:t>
            </a:r>
          </a:p>
          <a:p>
            <a:r>
              <a:rPr lang="en-US" sz="900" noProof="0" dirty="0">
                <a:solidFill>
                  <a:schemeClr val="tx1"/>
                </a:solidFill>
              </a:rPr>
              <a:t>If you insert a new picture: Right click on the picture and select “Send to the back” to position it behind the Quality Seal.</a:t>
            </a:r>
          </a:p>
        </p:txBody>
      </p:sp>
      <p:cxnSp>
        <p:nvCxnSpPr>
          <p:cNvPr id="32" name="Gerade Verbindung 31"/>
          <p:cNvCxnSpPr/>
          <p:nvPr userDrawn="1"/>
        </p:nvCxnSpPr>
        <p:spPr>
          <a:xfrm>
            <a:off x="503548" y="-128550"/>
            <a:ext cx="0" cy="10038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rade Verbindung 32"/>
          <p:cNvCxnSpPr/>
          <p:nvPr userDrawn="1"/>
        </p:nvCxnSpPr>
        <p:spPr>
          <a:xfrm>
            <a:off x="3059832" y="-128550"/>
            <a:ext cx="0" cy="10038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Gerade Verbindung 33"/>
          <p:cNvCxnSpPr/>
          <p:nvPr userDrawn="1"/>
        </p:nvCxnSpPr>
        <p:spPr>
          <a:xfrm rot="5400000">
            <a:off x="-103432" y="1243480"/>
            <a:ext cx="0" cy="133840"/>
          </a:xfrm>
          <a:prstGeom prst="line">
            <a:avLst/>
          </a:prstGeom>
          <a:ln w="31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rade Verbindung 34"/>
          <p:cNvCxnSpPr/>
          <p:nvPr userDrawn="1"/>
        </p:nvCxnSpPr>
        <p:spPr>
          <a:xfrm rot="5400000">
            <a:off x="-113608" y="-66920"/>
            <a:ext cx="0" cy="133840"/>
          </a:xfrm>
          <a:prstGeom prst="line">
            <a:avLst/>
          </a:prstGeom>
          <a:ln w="31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wo Content Are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5289" y="1347788"/>
            <a:ext cx="4140200" cy="2808287"/>
          </a:xfrm>
        </p:spPr>
        <p:txBody>
          <a:bodyPr vert="horz" lIns="0" tIns="18000" rIns="0" bIns="18000" rtlCol="0">
            <a:normAutofit/>
          </a:bodyPr>
          <a:lstStyle>
            <a:lvl1pPr marL="177800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25000"/>
              <a:buFont typeface="Arial" pitchFamily="34" charset="0"/>
              <a:buChar char="›"/>
              <a:defRPr lang="de-DE" sz="1600" b="0" kern="1200" dirty="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541338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25000"/>
              <a:buFont typeface="Arial" pitchFamily="34" charset="0"/>
              <a:buChar char="›"/>
              <a:defRPr lang="de-DE" sz="1600" b="0" kern="1200" dirty="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2pPr>
            <a:lvl3pPr marL="896938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25000"/>
              <a:buFont typeface="Arial" pitchFamily="34" charset="0"/>
              <a:buChar char="›"/>
              <a:defRPr lang="de-DE" sz="1600" b="0" kern="1200" dirty="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3pPr>
            <a:lvl4pPr marL="1254125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25000"/>
              <a:buFont typeface="Arial" pitchFamily="34" charset="0"/>
              <a:buChar char="›"/>
              <a:defRPr lang="de-DE" sz="1600" b="0" kern="1200" dirty="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4pPr>
            <a:lvl5pPr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00000"/>
              <a:buFontTx/>
              <a:buNone/>
              <a:defRPr lang="de-DE" sz="1600" b="0" kern="120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dirty="0" err="1"/>
              <a:t>Textmasterformate</a:t>
            </a:r>
            <a:r>
              <a:rPr lang="en-US" noProof="0" dirty="0"/>
              <a:t> durch </a:t>
            </a:r>
            <a:r>
              <a:rPr lang="en-US" noProof="0" dirty="0" err="1"/>
              <a:t>Klicken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  <a:p>
            <a:pPr lvl="1"/>
            <a:r>
              <a:rPr lang="en-US" noProof="0" dirty="0" err="1"/>
              <a:t>Zweite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  <a:p>
            <a:pPr lvl="2"/>
            <a:r>
              <a:rPr lang="en-US" noProof="0" dirty="0" err="1"/>
              <a:t>Dritte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  <a:p>
            <a:pPr lvl="3"/>
            <a:r>
              <a:rPr lang="en-US" noProof="0" dirty="0" err="1"/>
              <a:t>Vierte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06926" y="1347788"/>
            <a:ext cx="4141788" cy="2808287"/>
          </a:xfrm>
        </p:spPr>
        <p:txBody>
          <a:bodyPr vert="horz" lIns="0" tIns="18000" rIns="0" bIns="18000" rtlCol="0">
            <a:normAutofit/>
          </a:bodyPr>
          <a:lstStyle>
            <a:lvl1pPr marL="177800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25000"/>
              <a:buFont typeface="Arial" pitchFamily="34" charset="0"/>
              <a:buChar char="›"/>
              <a:defRPr lang="de-DE" sz="1600" b="0" kern="120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541338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25000"/>
              <a:buFont typeface="Arial" pitchFamily="34" charset="0"/>
              <a:buChar char="›"/>
              <a:defRPr lang="de-DE" sz="1600" b="0" kern="120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2pPr>
            <a:lvl3pPr marL="896938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25000"/>
              <a:buFont typeface="Arial" pitchFamily="34" charset="0"/>
              <a:buChar char="›"/>
              <a:defRPr lang="de-DE" sz="1600" b="0" kern="120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3pPr>
            <a:lvl4pPr marL="1254125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25000"/>
              <a:buFont typeface="Arial" pitchFamily="34" charset="0"/>
              <a:buChar char="›"/>
              <a:defRPr lang="de-DE" sz="1600" b="0" kern="120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4pPr>
            <a:lvl5pPr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00000"/>
              <a:buFontTx/>
              <a:buNone/>
              <a:defRPr lang="de-DE" sz="1600" b="0" kern="120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dirty="0" err="1"/>
              <a:t>Textmasterformate</a:t>
            </a:r>
            <a:r>
              <a:rPr lang="en-US" noProof="0" dirty="0"/>
              <a:t> durch </a:t>
            </a:r>
            <a:r>
              <a:rPr lang="en-US" noProof="0" dirty="0" err="1"/>
              <a:t>Klicken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  <a:p>
            <a:pPr lvl="1"/>
            <a:r>
              <a:rPr lang="en-US" noProof="0" dirty="0" err="1"/>
              <a:t>Zweite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  <a:p>
            <a:pPr lvl="2"/>
            <a:r>
              <a:rPr lang="en-US" noProof="0" dirty="0" err="1"/>
              <a:t>Dritte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  <a:p>
            <a:pPr lvl="3"/>
            <a:r>
              <a:rPr lang="en-US" noProof="0" dirty="0" err="1"/>
              <a:t>Vierte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</p:txBody>
      </p:sp>
      <p:sp>
        <p:nvSpPr>
          <p:cNvPr id="12" name="Titel 11"/>
          <p:cNvSpPr>
            <a:spLocks noGrp="1"/>
          </p:cNvSpPr>
          <p:nvPr>
            <p:ph type="title"/>
          </p:nvPr>
        </p:nvSpPr>
        <p:spPr>
          <a:xfrm>
            <a:off x="395289" y="303213"/>
            <a:ext cx="8353424" cy="720725"/>
          </a:xfrm>
        </p:spPr>
        <p:txBody>
          <a:bodyPr/>
          <a:lstStyle>
            <a:lvl1pPr>
              <a:defRPr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noProof="0" dirty="0" err="1"/>
              <a:t>Titelmasterformat</a:t>
            </a:r>
            <a:r>
              <a:rPr lang="en-US" noProof="0" dirty="0"/>
              <a:t> </a:t>
            </a:r>
            <a:r>
              <a:rPr lang="en-US" noProof="0" dirty="0" err="1"/>
              <a:t>durch</a:t>
            </a:r>
            <a:r>
              <a:rPr lang="en-US" noProof="0" dirty="0"/>
              <a:t> </a:t>
            </a:r>
            <a:r>
              <a:rPr lang="en-US" noProof="0" dirty="0" err="1"/>
              <a:t>Klicken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  <p:sp>
        <p:nvSpPr>
          <p:cNvPr id="13" name="Datumsplatzhalter 1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noProof="0"/>
              <a:t>2021-04-14</a:t>
            </a:r>
          </a:p>
        </p:txBody>
      </p:sp>
      <p:sp>
        <p:nvSpPr>
          <p:cNvPr id="14" name="Foliennummernplatzhalt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fld id="{ADA48181-2C78-49CB-8C52-912A07842C2E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noProof="0"/>
              <a:t>Gesina Schwalbe © Continental AG</a:t>
            </a:r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Left Content A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5289" y="1347788"/>
            <a:ext cx="4140200" cy="2808287"/>
          </a:xfrm>
        </p:spPr>
        <p:txBody>
          <a:bodyPr vert="horz" lIns="0" tIns="18000" rIns="0" bIns="18000" rtlCol="0">
            <a:normAutofit/>
          </a:bodyPr>
          <a:lstStyle>
            <a:lvl1pPr marL="177800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25000"/>
              <a:buFont typeface="Arial" pitchFamily="34" charset="0"/>
              <a:buChar char="›"/>
              <a:defRPr lang="de-DE" sz="1600" b="0" kern="1200" dirty="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541338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25000"/>
              <a:buFont typeface="Arial" pitchFamily="34" charset="0"/>
              <a:buChar char="›"/>
              <a:defRPr lang="de-DE" sz="1600" b="0" kern="1200" dirty="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2pPr>
            <a:lvl3pPr marL="896938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25000"/>
              <a:buFont typeface="Arial" pitchFamily="34" charset="0"/>
              <a:buChar char="›"/>
              <a:defRPr lang="de-DE" sz="1600" b="0" kern="1200" dirty="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3pPr>
            <a:lvl4pPr marL="1254125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25000"/>
              <a:buFont typeface="Arial" pitchFamily="34" charset="0"/>
              <a:buChar char="›"/>
              <a:defRPr lang="de-DE" sz="1600" b="0" kern="1200" dirty="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4pPr>
            <a:lvl5pPr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00000"/>
              <a:buFontTx/>
              <a:buNone/>
              <a:defRPr lang="de-DE" sz="1600" b="0" kern="120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dirty="0" err="1"/>
              <a:t>Textmasterformate</a:t>
            </a:r>
            <a:r>
              <a:rPr lang="en-US" noProof="0" dirty="0"/>
              <a:t> durch </a:t>
            </a:r>
            <a:r>
              <a:rPr lang="en-US" noProof="0" dirty="0" err="1"/>
              <a:t>Klicken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  <a:p>
            <a:pPr lvl="1"/>
            <a:r>
              <a:rPr lang="en-US" noProof="0" dirty="0" err="1"/>
              <a:t>Zweite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  <a:p>
            <a:pPr lvl="2"/>
            <a:r>
              <a:rPr lang="en-US" noProof="0" dirty="0" err="1"/>
              <a:t>Dritte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  <a:p>
            <a:pPr lvl="3"/>
            <a:r>
              <a:rPr lang="en-US" noProof="0" dirty="0" err="1"/>
              <a:t>Vierte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</p:txBody>
      </p:sp>
      <p:sp>
        <p:nvSpPr>
          <p:cNvPr id="12" name="Titel 11"/>
          <p:cNvSpPr>
            <a:spLocks noGrp="1"/>
          </p:cNvSpPr>
          <p:nvPr>
            <p:ph type="title"/>
          </p:nvPr>
        </p:nvSpPr>
        <p:spPr>
          <a:xfrm>
            <a:off x="395289" y="303213"/>
            <a:ext cx="8353425" cy="720725"/>
          </a:xfrm>
        </p:spPr>
        <p:txBody>
          <a:bodyPr/>
          <a:lstStyle>
            <a:lvl1pPr>
              <a:defRPr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noProof="0" dirty="0" err="1"/>
              <a:t>Titelmasterformat</a:t>
            </a:r>
            <a:r>
              <a:rPr lang="en-US" noProof="0" dirty="0"/>
              <a:t> </a:t>
            </a:r>
            <a:r>
              <a:rPr lang="en-US" noProof="0" dirty="0" err="1"/>
              <a:t>durch</a:t>
            </a:r>
            <a:r>
              <a:rPr lang="en-US" noProof="0" dirty="0"/>
              <a:t> </a:t>
            </a:r>
            <a:r>
              <a:rPr lang="en-US" noProof="0" dirty="0" err="1"/>
              <a:t>Klicken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  <p:sp>
        <p:nvSpPr>
          <p:cNvPr id="13" name="Datumsplatzhalter 1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noProof="0"/>
              <a:t>2021-04-14</a:t>
            </a:r>
          </a:p>
        </p:txBody>
      </p:sp>
      <p:sp>
        <p:nvSpPr>
          <p:cNvPr id="14" name="Foliennummernplatzhalt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fld id="{ADA48181-2C78-49CB-8C52-912A07842C2E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noProof="0"/>
              <a:t>Gesina Schwalbe © Continental AG</a:t>
            </a:r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hree Content Are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5288" y="1347788"/>
            <a:ext cx="2736850" cy="2808288"/>
          </a:xfrm>
        </p:spPr>
        <p:txBody>
          <a:bodyPr vert="horz" lIns="0" tIns="18000" rIns="0" bIns="18000" rtlCol="0">
            <a:normAutofit/>
          </a:bodyPr>
          <a:lstStyle>
            <a:lvl1pPr marL="177800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25000"/>
              <a:buFont typeface="Arial" pitchFamily="34" charset="0"/>
              <a:buChar char="›"/>
              <a:defRPr lang="de-DE" sz="1600" b="0" kern="1200" dirty="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541338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25000"/>
              <a:buFont typeface="Arial" pitchFamily="34" charset="0"/>
              <a:buChar char="›"/>
              <a:defRPr lang="de-DE" sz="1600" b="0" kern="1200" dirty="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2pPr>
            <a:lvl3pPr marL="896938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25000"/>
              <a:buFont typeface="Arial" pitchFamily="34" charset="0"/>
              <a:buChar char="›"/>
              <a:defRPr lang="de-DE" sz="1600" b="0" kern="1200" dirty="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3pPr>
            <a:lvl4pPr marL="1254125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25000"/>
              <a:buFont typeface="Arial" pitchFamily="34" charset="0"/>
              <a:buChar char="›"/>
              <a:defRPr lang="de-DE" sz="1600" b="0" kern="1200" dirty="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4pPr>
            <a:lvl5pPr>
              <a:buNone/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dirty="0" err="1"/>
              <a:t>Textmasterformate</a:t>
            </a:r>
            <a:r>
              <a:rPr lang="en-US" noProof="0" dirty="0"/>
              <a:t> durch </a:t>
            </a:r>
            <a:r>
              <a:rPr lang="en-US" noProof="0" dirty="0" err="1"/>
              <a:t>Klicken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  <a:p>
            <a:pPr lvl="1"/>
            <a:r>
              <a:rPr lang="en-US" noProof="0" dirty="0" err="1"/>
              <a:t>Zweite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  <a:p>
            <a:pPr lvl="2"/>
            <a:r>
              <a:rPr lang="en-US" noProof="0" dirty="0" err="1"/>
              <a:t>Dritte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  <a:p>
            <a:pPr lvl="3"/>
            <a:r>
              <a:rPr lang="en-US" noProof="0" dirty="0" err="1"/>
              <a:t>Vierte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3203575" y="1347788"/>
            <a:ext cx="2736850" cy="2808287"/>
          </a:xfrm>
        </p:spPr>
        <p:txBody>
          <a:bodyPr vert="horz" lIns="0" tIns="18000" rIns="0" bIns="18000" rtlCol="0">
            <a:normAutofit/>
          </a:bodyPr>
          <a:lstStyle>
            <a:lvl1pPr marL="177800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25000"/>
              <a:buFont typeface="Arial" pitchFamily="34" charset="0"/>
              <a:buChar char="›"/>
              <a:defRPr lang="de-DE" sz="1600" b="0" kern="120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541338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25000"/>
              <a:buFont typeface="Arial" pitchFamily="34" charset="0"/>
              <a:buChar char="›"/>
              <a:defRPr lang="de-DE" sz="1600" b="0" kern="120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2pPr>
            <a:lvl3pPr marL="896938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25000"/>
              <a:buFont typeface="Arial" pitchFamily="34" charset="0"/>
              <a:buChar char="›"/>
              <a:defRPr lang="de-DE" sz="1600" b="0" kern="120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3pPr>
            <a:lvl4pPr marL="1254125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25000"/>
              <a:buFont typeface="Arial" pitchFamily="34" charset="0"/>
              <a:buChar char="›"/>
              <a:defRPr lang="de-DE" sz="1600" b="0" kern="120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4pPr>
            <a:lvl5pPr>
              <a:buNone/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dirty="0" err="1"/>
              <a:t>Textmasterformate</a:t>
            </a:r>
            <a:r>
              <a:rPr lang="en-US" noProof="0" dirty="0"/>
              <a:t> durch </a:t>
            </a:r>
            <a:r>
              <a:rPr lang="en-US" noProof="0" dirty="0" err="1"/>
              <a:t>Klicken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  <a:p>
            <a:pPr lvl="1"/>
            <a:r>
              <a:rPr lang="en-US" noProof="0" dirty="0" err="1"/>
              <a:t>Zweite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  <a:p>
            <a:pPr lvl="2"/>
            <a:r>
              <a:rPr lang="en-US" noProof="0" dirty="0" err="1"/>
              <a:t>Dritte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  <a:p>
            <a:pPr lvl="3"/>
            <a:r>
              <a:rPr lang="en-US" noProof="0" dirty="0" err="1"/>
              <a:t>Vierte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</p:txBody>
      </p:sp>
      <p:sp>
        <p:nvSpPr>
          <p:cNvPr id="8" name="Inhaltsplatzhalter 3"/>
          <p:cNvSpPr>
            <a:spLocks noGrp="1"/>
          </p:cNvSpPr>
          <p:nvPr>
            <p:ph sz="half" idx="13"/>
          </p:nvPr>
        </p:nvSpPr>
        <p:spPr>
          <a:xfrm>
            <a:off x="6011863" y="1347788"/>
            <a:ext cx="2736850" cy="2808287"/>
          </a:xfrm>
        </p:spPr>
        <p:txBody>
          <a:bodyPr vert="horz" lIns="0" tIns="18000" rIns="0" bIns="18000" rtlCol="0">
            <a:normAutofit/>
          </a:bodyPr>
          <a:lstStyle>
            <a:lvl1pPr marL="177800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25000"/>
              <a:buFont typeface="Arial" pitchFamily="34" charset="0"/>
              <a:buChar char="›"/>
              <a:defRPr lang="de-DE" sz="1600" b="0" kern="1200" dirty="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541338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25000"/>
              <a:buFont typeface="Arial" pitchFamily="34" charset="0"/>
              <a:buChar char="›"/>
              <a:defRPr lang="de-DE" sz="1600" b="0" kern="1200" dirty="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2pPr>
            <a:lvl3pPr marL="896938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25000"/>
              <a:buFont typeface="Arial" pitchFamily="34" charset="0"/>
              <a:buChar char="›"/>
              <a:defRPr lang="de-DE" sz="1600" b="0" kern="1200" dirty="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3pPr>
            <a:lvl4pPr marL="1254125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25000"/>
              <a:buFont typeface="Arial" pitchFamily="34" charset="0"/>
              <a:buChar char="›"/>
              <a:defRPr lang="de-DE" sz="1600" b="0" kern="1200" dirty="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4pPr>
            <a:lvl5pPr>
              <a:buNone/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dirty="0" err="1"/>
              <a:t>Textmasterformate</a:t>
            </a:r>
            <a:r>
              <a:rPr lang="en-US" noProof="0" dirty="0"/>
              <a:t> durch </a:t>
            </a:r>
            <a:r>
              <a:rPr lang="en-US" noProof="0" dirty="0" err="1"/>
              <a:t>Klicken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  <a:p>
            <a:pPr lvl="1"/>
            <a:r>
              <a:rPr lang="en-US" noProof="0" dirty="0" err="1"/>
              <a:t>Zweite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  <a:p>
            <a:pPr lvl="2"/>
            <a:r>
              <a:rPr lang="en-US" noProof="0" dirty="0" err="1"/>
              <a:t>Dritte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  <a:p>
            <a:pPr lvl="3"/>
            <a:r>
              <a:rPr lang="en-US" noProof="0" dirty="0" err="1"/>
              <a:t>Vierte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</p:txBody>
      </p:sp>
      <p:sp>
        <p:nvSpPr>
          <p:cNvPr id="9" name="Titel 8"/>
          <p:cNvSpPr>
            <a:spLocks noGrp="1"/>
          </p:cNvSpPr>
          <p:nvPr>
            <p:ph type="title"/>
          </p:nvPr>
        </p:nvSpPr>
        <p:spPr>
          <a:xfrm>
            <a:off x="395289" y="303212"/>
            <a:ext cx="8353425" cy="720725"/>
          </a:xfrm>
        </p:spPr>
        <p:txBody>
          <a:bodyPr/>
          <a:lstStyle>
            <a:lvl1pPr>
              <a:defRPr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noProof="0" dirty="0" err="1"/>
              <a:t>Titelmasterformat</a:t>
            </a:r>
            <a:r>
              <a:rPr lang="en-US" noProof="0" dirty="0"/>
              <a:t> </a:t>
            </a:r>
            <a:r>
              <a:rPr lang="en-US" noProof="0" dirty="0" err="1"/>
              <a:t>durch</a:t>
            </a:r>
            <a:r>
              <a:rPr lang="en-US" noProof="0" dirty="0"/>
              <a:t> </a:t>
            </a:r>
            <a:r>
              <a:rPr lang="en-US" noProof="0" dirty="0" err="1"/>
              <a:t>Klicken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noProof="0"/>
              <a:t>2021-04-14</a:t>
            </a:r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fld id="{ADA48181-2C78-49CB-8C52-912A07842C2E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noProof="0"/>
              <a:t>Gesina Schwalbe © Continental AG</a:t>
            </a: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Four Content Are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5289" y="1347788"/>
            <a:ext cx="4140200" cy="1385887"/>
          </a:xfrm>
        </p:spPr>
        <p:txBody>
          <a:bodyPr vert="horz" lIns="0" tIns="18000" rIns="0" bIns="18000" rtlCol="0">
            <a:normAutofit/>
          </a:bodyPr>
          <a:lstStyle>
            <a:lvl1pPr marL="177800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25000"/>
              <a:buFont typeface="Arial" pitchFamily="34" charset="0"/>
              <a:buChar char="›"/>
              <a:defRPr lang="de-DE" sz="1600" b="0" kern="1200" dirty="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541338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25000"/>
              <a:buFont typeface="Arial" pitchFamily="34" charset="0"/>
              <a:buChar char="›"/>
              <a:defRPr lang="de-DE" sz="1600" b="0" kern="1200" dirty="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2pPr>
            <a:lvl3pPr marL="896938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25000"/>
              <a:buFont typeface="Arial" pitchFamily="34" charset="0"/>
              <a:buChar char="›"/>
              <a:defRPr lang="de-DE" sz="1600" b="0" kern="1200" dirty="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3pPr>
            <a:lvl4pPr marL="1254125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25000"/>
              <a:buFont typeface="Arial" pitchFamily="34" charset="0"/>
              <a:buChar char="›"/>
              <a:defRPr lang="de-DE" sz="1600" b="0" kern="1200" dirty="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4pPr>
            <a:lvl5pPr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00000"/>
              <a:buFontTx/>
              <a:buNone/>
              <a:defRPr lang="de-DE" sz="1600" b="0" kern="120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dirty="0" err="1"/>
              <a:t>Textmasterformate</a:t>
            </a:r>
            <a:r>
              <a:rPr lang="en-US" noProof="0" dirty="0"/>
              <a:t> durch </a:t>
            </a:r>
            <a:r>
              <a:rPr lang="en-US" noProof="0" dirty="0" err="1"/>
              <a:t>Klicken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  <a:p>
            <a:pPr lvl="1"/>
            <a:r>
              <a:rPr lang="en-US" noProof="0" dirty="0" err="1"/>
              <a:t>Zweite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  <a:p>
            <a:pPr lvl="2"/>
            <a:r>
              <a:rPr lang="en-US" noProof="0" dirty="0" err="1"/>
              <a:t>Dritte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  <a:p>
            <a:pPr lvl="3"/>
            <a:r>
              <a:rPr lang="en-US" noProof="0" dirty="0" err="1"/>
              <a:t>Vierte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06927" y="1347788"/>
            <a:ext cx="4141787" cy="1385887"/>
          </a:xfrm>
        </p:spPr>
        <p:txBody>
          <a:bodyPr vert="horz" lIns="0" tIns="18000" rIns="0" bIns="18000" rtlCol="0">
            <a:normAutofit/>
          </a:bodyPr>
          <a:lstStyle>
            <a:lvl1pPr marL="177800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25000"/>
              <a:buFont typeface="Arial" pitchFamily="34" charset="0"/>
              <a:buChar char="›"/>
              <a:defRPr lang="de-DE" sz="1600" b="0" kern="120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541338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25000"/>
              <a:buFont typeface="Arial" pitchFamily="34" charset="0"/>
              <a:buChar char="›"/>
              <a:defRPr lang="de-DE" sz="1600" b="0" kern="120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2pPr>
            <a:lvl3pPr marL="896938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25000"/>
              <a:buFont typeface="Arial" pitchFamily="34" charset="0"/>
              <a:buChar char="›"/>
              <a:defRPr lang="de-DE" sz="1600" b="0" kern="120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3pPr>
            <a:lvl4pPr marL="1254125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25000"/>
              <a:buFont typeface="Arial" pitchFamily="34" charset="0"/>
              <a:buChar char="›"/>
              <a:defRPr lang="de-DE" sz="1600" b="0" kern="120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4pPr>
            <a:lvl5pPr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00000"/>
              <a:buFontTx/>
              <a:buNone/>
              <a:defRPr lang="de-DE" sz="1600" b="0" kern="120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dirty="0" err="1"/>
              <a:t>Textmasterformate</a:t>
            </a:r>
            <a:r>
              <a:rPr lang="en-US" noProof="0" dirty="0"/>
              <a:t> durch </a:t>
            </a:r>
            <a:r>
              <a:rPr lang="en-US" noProof="0" dirty="0" err="1"/>
              <a:t>Klicken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  <a:p>
            <a:pPr lvl="1"/>
            <a:r>
              <a:rPr lang="en-US" noProof="0" dirty="0" err="1"/>
              <a:t>Zweite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  <a:p>
            <a:pPr lvl="2"/>
            <a:r>
              <a:rPr lang="en-US" noProof="0" dirty="0" err="1"/>
              <a:t>Dritte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  <a:p>
            <a:pPr lvl="3"/>
            <a:r>
              <a:rPr lang="en-US" noProof="0" dirty="0" err="1"/>
              <a:t>Vierte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</p:txBody>
      </p:sp>
      <p:sp>
        <p:nvSpPr>
          <p:cNvPr id="12" name="Titel 11"/>
          <p:cNvSpPr>
            <a:spLocks noGrp="1"/>
          </p:cNvSpPr>
          <p:nvPr>
            <p:ph type="title"/>
          </p:nvPr>
        </p:nvSpPr>
        <p:spPr>
          <a:xfrm>
            <a:off x="395289" y="303212"/>
            <a:ext cx="8353425" cy="720725"/>
          </a:xfrm>
        </p:spPr>
        <p:txBody>
          <a:bodyPr/>
          <a:lstStyle>
            <a:lvl1pPr>
              <a:defRPr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noProof="0" dirty="0" err="1"/>
              <a:t>Titelmasterformat</a:t>
            </a:r>
            <a:r>
              <a:rPr lang="en-US" noProof="0" dirty="0"/>
              <a:t> </a:t>
            </a:r>
            <a:r>
              <a:rPr lang="en-US" noProof="0" dirty="0" err="1"/>
              <a:t>durch</a:t>
            </a:r>
            <a:r>
              <a:rPr lang="en-US" noProof="0" dirty="0"/>
              <a:t> </a:t>
            </a:r>
            <a:r>
              <a:rPr lang="en-US" noProof="0" dirty="0" err="1"/>
              <a:t>Klicken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  <p:sp>
        <p:nvSpPr>
          <p:cNvPr id="13" name="Datumsplatzhalter 1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noProof="0"/>
              <a:t>2021-04-14</a:t>
            </a:r>
          </a:p>
        </p:txBody>
      </p:sp>
      <p:sp>
        <p:nvSpPr>
          <p:cNvPr id="14" name="Foliennummernplatzhalt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fld id="{ADA48181-2C78-49CB-8C52-912A07842C2E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noProof="0"/>
              <a:t>Gesina Schwalbe © Continental AG</a:t>
            </a:r>
          </a:p>
        </p:txBody>
      </p:sp>
      <p:sp>
        <p:nvSpPr>
          <p:cNvPr id="18" name="Inhaltsplatzhalter 2"/>
          <p:cNvSpPr>
            <a:spLocks noGrp="1"/>
          </p:cNvSpPr>
          <p:nvPr>
            <p:ph sz="half" idx="13"/>
          </p:nvPr>
        </p:nvSpPr>
        <p:spPr>
          <a:xfrm>
            <a:off x="395289" y="2787650"/>
            <a:ext cx="4140199" cy="1368425"/>
          </a:xfrm>
        </p:spPr>
        <p:txBody>
          <a:bodyPr vert="horz" lIns="0" tIns="18000" rIns="0" bIns="18000" rtlCol="0">
            <a:normAutofit/>
          </a:bodyPr>
          <a:lstStyle>
            <a:lvl1pPr marL="177800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25000"/>
              <a:buFont typeface="Arial" pitchFamily="34" charset="0"/>
              <a:buChar char="›"/>
              <a:defRPr lang="de-DE" sz="1600" b="0" kern="1200" dirty="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541338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25000"/>
              <a:buFont typeface="Arial" pitchFamily="34" charset="0"/>
              <a:buChar char="›"/>
              <a:defRPr lang="de-DE" sz="1600" b="0" kern="1200" dirty="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2pPr>
            <a:lvl3pPr marL="896938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25000"/>
              <a:buFont typeface="Arial" pitchFamily="34" charset="0"/>
              <a:buChar char="›"/>
              <a:defRPr lang="de-DE" sz="1600" b="0" kern="1200" dirty="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3pPr>
            <a:lvl4pPr marL="1254125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25000"/>
              <a:buFont typeface="Arial" pitchFamily="34" charset="0"/>
              <a:buChar char="›"/>
              <a:defRPr lang="de-DE" sz="1600" b="0" kern="1200" dirty="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4pPr>
            <a:lvl5pPr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00000"/>
              <a:buFontTx/>
              <a:buNone/>
              <a:defRPr lang="de-DE" sz="1600" b="0" kern="120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dirty="0" err="1"/>
              <a:t>Textmasterformate</a:t>
            </a:r>
            <a:r>
              <a:rPr lang="en-US" noProof="0" dirty="0"/>
              <a:t> durch </a:t>
            </a:r>
            <a:r>
              <a:rPr lang="en-US" noProof="0" dirty="0" err="1"/>
              <a:t>Klicken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  <a:p>
            <a:pPr lvl="1"/>
            <a:r>
              <a:rPr lang="en-US" noProof="0" dirty="0" err="1"/>
              <a:t>Zweite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  <a:p>
            <a:pPr lvl="2"/>
            <a:r>
              <a:rPr lang="en-US" noProof="0" dirty="0" err="1"/>
              <a:t>Dritte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  <a:p>
            <a:pPr lvl="3"/>
            <a:r>
              <a:rPr lang="en-US" noProof="0" dirty="0" err="1"/>
              <a:t>Vierte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</p:txBody>
      </p:sp>
      <p:sp>
        <p:nvSpPr>
          <p:cNvPr id="19" name="Inhaltsplatzhalter 3"/>
          <p:cNvSpPr>
            <a:spLocks noGrp="1"/>
          </p:cNvSpPr>
          <p:nvPr>
            <p:ph sz="half" idx="14"/>
          </p:nvPr>
        </p:nvSpPr>
        <p:spPr>
          <a:xfrm>
            <a:off x="4606926" y="2787650"/>
            <a:ext cx="4141788" cy="1368425"/>
          </a:xfrm>
        </p:spPr>
        <p:txBody>
          <a:bodyPr vert="horz" lIns="0" tIns="18000" rIns="0" bIns="18000" rtlCol="0">
            <a:normAutofit/>
          </a:bodyPr>
          <a:lstStyle>
            <a:lvl1pPr marL="177800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25000"/>
              <a:buFont typeface="Arial" pitchFamily="34" charset="0"/>
              <a:buChar char="›"/>
              <a:defRPr lang="de-DE" sz="1600" b="0" kern="120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541338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25000"/>
              <a:buFont typeface="Arial" pitchFamily="34" charset="0"/>
              <a:buChar char="›"/>
              <a:defRPr lang="de-DE" sz="1600" b="0" kern="120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2pPr>
            <a:lvl3pPr marL="896938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25000"/>
              <a:buFont typeface="Arial" pitchFamily="34" charset="0"/>
              <a:buChar char="›"/>
              <a:defRPr lang="de-DE" sz="1600" b="0" kern="120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3pPr>
            <a:lvl4pPr marL="1254125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25000"/>
              <a:buFont typeface="Arial" pitchFamily="34" charset="0"/>
              <a:buChar char="›"/>
              <a:defRPr lang="de-DE" sz="1600" b="0" kern="1200" smtClean="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4pPr>
            <a:lvl5pPr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00000"/>
              <a:buFontTx/>
              <a:buNone/>
              <a:defRPr lang="de-DE" sz="1600" b="0" kern="120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dirty="0" err="1"/>
              <a:t>Textmasterformate</a:t>
            </a:r>
            <a:r>
              <a:rPr lang="en-US" noProof="0" dirty="0"/>
              <a:t> durch </a:t>
            </a:r>
            <a:r>
              <a:rPr lang="en-US" noProof="0" dirty="0" err="1"/>
              <a:t>Klicken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  <a:p>
            <a:pPr lvl="1"/>
            <a:r>
              <a:rPr lang="en-US" noProof="0" dirty="0" err="1"/>
              <a:t>Zweite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  <a:p>
            <a:pPr lvl="2"/>
            <a:r>
              <a:rPr lang="en-US" noProof="0" dirty="0" err="1"/>
              <a:t>Dritte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  <a:p>
            <a:pPr lvl="3"/>
            <a:r>
              <a:rPr lang="en-US" noProof="0" dirty="0" err="1"/>
              <a:t>Vierte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395289" y="303212"/>
            <a:ext cx="8353425" cy="720725"/>
          </a:xfrm>
        </p:spPr>
        <p:txBody>
          <a:bodyPr/>
          <a:lstStyle>
            <a:lvl1pPr>
              <a:defRPr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noProof="0" dirty="0" err="1"/>
              <a:t>Titelmasterformat</a:t>
            </a:r>
            <a:r>
              <a:rPr lang="en-US" noProof="0" dirty="0"/>
              <a:t> </a:t>
            </a:r>
            <a:r>
              <a:rPr lang="en-US" noProof="0" dirty="0" err="1"/>
              <a:t>durch</a:t>
            </a:r>
            <a:r>
              <a:rPr lang="en-US" noProof="0" dirty="0"/>
              <a:t> </a:t>
            </a:r>
            <a:r>
              <a:rPr lang="en-US" noProof="0" dirty="0" err="1"/>
              <a:t>Klicken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2021-04-14</a:t>
            </a: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DA48181-2C78-49CB-8C52-912A07842C2E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Gesina Schwalbe © Continental AG</a:t>
            </a:r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2021-04-14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DA48181-2C78-49CB-8C52-912A07842C2E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Gesina Schwalbe © Continental AG</a:t>
            </a:r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 (orange)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4"/>
          <p:cNvSpPr/>
          <p:nvPr userDrawn="1"/>
        </p:nvSpPr>
        <p:spPr>
          <a:xfrm>
            <a:off x="7560332" y="296862"/>
            <a:ext cx="1332272" cy="575854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 dirty="0" err="1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5289" y="2257200"/>
            <a:ext cx="8353425" cy="1898875"/>
          </a:xfrm>
        </p:spPr>
        <p:txBody>
          <a:bodyPr>
            <a:noAutofit/>
          </a:bodyPr>
          <a:lstStyle>
            <a:lvl1pPr marL="0" indent="0">
              <a:lnSpc>
                <a:spcPct val="113000"/>
              </a:lnSpc>
              <a:buSzPct val="125000"/>
              <a:buFont typeface="Arial" pitchFamily="34" charset="0"/>
              <a:buNone/>
              <a:defRPr sz="2400">
                <a:solidFill>
                  <a:schemeClr val="bg1"/>
                </a:solidFill>
              </a:defRPr>
            </a:lvl1pPr>
            <a:lvl2pPr marL="184150" indent="-184150">
              <a:lnSpc>
                <a:spcPct val="113000"/>
              </a:lnSpc>
              <a:buClr>
                <a:schemeClr val="accent1"/>
              </a:buClr>
              <a:buSzPct val="125000"/>
              <a:buFont typeface="Arial" pitchFamily="34" charset="0"/>
              <a:buChar char="›"/>
              <a:defRPr sz="2400">
                <a:solidFill>
                  <a:schemeClr val="tx1"/>
                </a:solidFill>
              </a:defRPr>
            </a:lvl2pPr>
            <a:lvl3pPr marL="539750" indent="-177800">
              <a:lnSpc>
                <a:spcPct val="113000"/>
              </a:lnSpc>
              <a:buClr>
                <a:schemeClr val="accent1"/>
              </a:buClr>
              <a:buSzPct val="125000"/>
              <a:buFont typeface="Arial" pitchFamily="34" charset="0"/>
              <a:buChar char="›"/>
              <a:defRPr sz="2400">
                <a:solidFill>
                  <a:schemeClr val="tx1"/>
                </a:solidFill>
              </a:defRPr>
            </a:lvl3pPr>
            <a:lvl4pPr marL="895350" indent="-179388">
              <a:lnSpc>
                <a:spcPct val="113000"/>
              </a:lnSpc>
              <a:buClr>
                <a:schemeClr val="accent1"/>
              </a:buClr>
              <a:buSzPct val="125000"/>
              <a:buFont typeface="Arial" pitchFamily="34" charset="0"/>
              <a:buChar char="›"/>
              <a:defRPr sz="2400">
                <a:solidFill>
                  <a:schemeClr val="tx1"/>
                </a:solidFill>
              </a:defRPr>
            </a:lvl4pPr>
            <a:lvl5pPr marL="1257300" indent="-177800">
              <a:lnSpc>
                <a:spcPct val="113000"/>
              </a:lnSpc>
              <a:buClr>
                <a:schemeClr val="accent1"/>
              </a:buClr>
              <a:buSzPct val="125000"/>
              <a:buFont typeface="Arial" pitchFamily="34" charset="0"/>
              <a:buChar char="›"/>
              <a:defRPr sz="2400">
                <a:solidFill>
                  <a:schemeClr val="tx1"/>
                </a:solidFill>
              </a:defRPr>
            </a:lvl5pPr>
          </a:lstStyle>
          <a:p>
            <a:pPr lvl="0"/>
            <a:endParaRPr lang="en-US" noProof="0" dirty="0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395289" y="1580400"/>
            <a:ext cx="8353425" cy="720000"/>
          </a:xfrm>
        </p:spPr>
        <p:txBody>
          <a:bodyPr anchor="b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noProof="0" dirty="0"/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2021-04-14</a:t>
            </a: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DA48181-2C78-49CB-8C52-912A07842C2E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Gesina Schwalbe © Continental AG</a:t>
            </a:r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0" y="0"/>
            <a:ext cx="9144000" cy="5143501"/>
            <a:chOff x="0" y="0"/>
            <a:chExt cx="9144000" cy="6858001"/>
          </a:xfrm>
        </p:grpSpPr>
        <p:sp>
          <p:nvSpPr>
            <p:cNvPr id="18" name="Rechteck 17"/>
            <p:cNvSpPr/>
            <p:nvPr userDrawn="1"/>
          </p:nvSpPr>
          <p:spPr>
            <a:xfrm>
              <a:off x="0" y="0"/>
              <a:ext cx="9144000" cy="260351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600" noProof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9" name="Rechteck 18"/>
            <p:cNvSpPr/>
            <p:nvPr userDrawn="1"/>
          </p:nvSpPr>
          <p:spPr>
            <a:xfrm>
              <a:off x="0" y="6597652"/>
              <a:ext cx="9144000" cy="260349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600" noProof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20" name="Rechteck 19"/>
            <p:cNvSpPr/>
            <p:nvPr userDrawn="1"/>
          </p:nvSpPr>
          <p:spPr>
            <a:xfrm>
              <a:off x="0" y="0"/>
              <a:ext cx="179388" cy="6857999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600" noProof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21" name="Rechteck 20"/>
            <p:cNvSpPr/>
            <p:nvPr userDrawn="1"/>
          </p:nvSpPr>
          <p:spPr>
            <a:xfrm>
              <a:off x="8964612" y="0"/>
              <a:ext cx="179387" cy="6857999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600" noProof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pic>
        <p:nvPicPr>
          <p:cNvPr id="22" name="Bild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381647"/>
            <a:ext cx="1857600" cy="57054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5" name="Gerade Verbindung 24"/>
          <p:cNvCxnSpPr/>
          <p:nvPr userDrawn="1"/>
        </p:nvCxnSpPr>
        <p:spPr>
          <a:xfrm>
            <a:off x="395289" y="4320706"/>
            <a:ext cx="8353425" cy="0"/>
          </a:xfrm>
          <a:prstGeom prst="line">
            <a:avLst/>
          </a:prstGeom>
          <a:ln w="444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 (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5289" y="2257200"/>
            <a:ext cx="8353425" cy="1898875"/>
          </a:xfrm>
        </p:spPr>
        <p:txBody>
          <a:bodyPr>
            <a:noAutofit/>
          </a:bodyPr>
          <a:lstStyle>
            <a:lvl1pPr marL="0" indent="0">
              <a:lnSpc>
                <a:spcPct val="113000"/>
              </a:lnSpc>
              <a:buSzPct val="125000"/>
              <a:buFont typeface="Arial" pitchFamily="34" charset="0"/>
              <a:buNone/>
              <a:defRPr sz="2400">
                <a:solidFill>
                  <a:schemeClr val="tx1"/>
                </a:solidFill>
              </a:defRPr>
            </a:lvl1pPr>
            <a:lvl2pPr marL="184150" indent="-184150">
              <a:lnSpc>
                <a:spcPct val="113000"/>
              </a:lnSpc>
              <a:buClr>
                <a:schemeClr val="accent1"/>
              </a:buClr>
              <a:buSzPct val="125000"/>
              <a:buFont typeface="Arial" pitchFamily="34" charset="0"/>
              <a:buChar char="›"/>
              <a:defRPr sz="2400">
                <a:solidFill>
                  <a:schemeClr val="tx1"/>
                </a:solidFill>
              </a:defRPr>
            </a:lvl2pPr>
            <a:lvl3pPr marL="539750" indent="-177800">
              <a:lnSpc>
                <a:spcPct val="113000"/>
              </a:lnSpc>
              <a:buClr>
                <a:schemeClr val="accent1"/>
              </a:buClr>
              <a:buSzPct val="125000"/>
              <a:buFont typeface="Arial" pitchFamily="34" charset="0"/>
              <a:buChar char="›"/>
              <a:defRPr sz="2400">
                <a:solidFill>
                  <a:schemeClr val="tx1"/>
                </a:solidFill>
              </a:defRPr>
            </a:lvl3pPr>
            <a:lvl4pPr marL="895350" indent="-179388">
              <a:lnSpc>
                <a:spcPct val="113000"/>
              </a:lnSpc>
              <a:buClr>
                <a:schemeClr val="accent1"/>
              </a:buClr>
              <a:buSzPct val="125000"/>
              <a:buFont typeface="Arial" pitchFamily="34" charset="0"/>
              <a:buChar char="›"/>
              <a:defRPr sz="2400">
                <a:solidFill>
                  <a:schemeClr val="tx1"/>
                </a:solidFill>
              </a:defRPr>
            </a:lvl4pPr>
            <a:lvl5pPr marL="1257300" indent="-177800">
              <a:lnSpc>
                <a:spcPct val="113000"/>
              </a:lnSpc>
              <a:buClr>
                <a:schemeClr val="accent1"/>
              </a:buClr>
              <a:buSzPct val="125000"/>
              <a:buFont typeface="Arial" pitchFamily="34" charset="0"/>
              <a:buChar char="›"/>
              <a:defRPr sz="2400">
                <a:solidFill>
                  <a:schemeClr val="tx1"/>
                </a:solidFill>
              </a:defRPr>
            </a:lvl5pPr>
          </a:lstStyle>
          <a:p>
            <a:pPr lvl="0"/>
            <a:endParaRPr lang="en-US" noProof="0" dirty="0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395289" y="1580400"/>
            <a:ext cx="8353425" cy="720000"/>
          </a:xfrm>
        </p:spPr>
        <p:txBody>
          <a:bodyPr anchor="b" anchorCtr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 noProof="0" dirty="0"/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2021-04-14</a:t>
            </a: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DA48181-2C78-49CB-8C52-912A07842C2E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Gesina Schwalbe © Continental AG</a:t>
            </a:r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0" y="0"/>
            <a:ext cx="9144000" cy="5143501"/>
            <a:chOff x="0" y="0"/>
            <a:chExt cx="9144000" cy="6858001"/>
          </a:xfrm>
        </p:grpSpPr>
        <p:sp>
          <p:nvSpPr>
            <p:cNvPr id="14" name="Rechteck 13"/>
            <p:cNvSpPr/>
            <p:nvPr userDrawn="1"/>
          </p:nvSpPr>
          <p:spPr>
            <a:xfrm>
              <a:off x="0" y="0"/>
              <a:ext cx="9144000" cy="260351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600" noProof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5" name="Rechteck 14"/>
            <p:cNvSpPr/>
            <p:nvPr userDrawn="1"/>
          </p:nvSpPr>
          <p:spPr>
            <a:xfrm>
              <a:off x="0" y="6597652"/>
              <a:ext cx="9144000" cy="260349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600" noProof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6" name="Rechteck 15"/>
            <p:cNvSpPr/>
            <p:nvPr userDrawn="1"/>
          </p:nvSpPr>
          <p:spPr>
            <a:xfrm>
              <a:off x="0" y="0"/>
              <a:ext cx="179388" cy="6857999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600" noProof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7" name="Rechteck 16"/>
            <p:cNvSpPr/>
            <p:nvPr userDrawn="1"/>
          </p:nvSpPr>
          <p:spPr>
            <a:xfrm>
              <a:off x="8964612" y="0"/>
              <a:ext cx="179387" cy="6857999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600" noProof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 (black)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4"/>
          <p:cNvSpPr/>
          <p:nvPr userDrawn="1"/>
        </p:nvSpPr>
        <p:spPr>
          <a:xfrm>
            <a:off x="7560332" y="296862"/>
            <a:ext cx="1332272" cy="575854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 dirty="0" err="1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5289" y="2257200"/>
            <a:ext cx="8353425" cy="1898875"/>
          </a:xfrm>
        </p:spPr>
        <p:txBody>
          <a:bodyPr>
            <a:noAutofit/>
          </a:bodyPr>
          <a:lstStyle>
            <a:lvl1pPr marL="0" indent="0">
              <a:lnSpc>
                <a:spcPct val="113000"/>
              </a:lnSpc>
              <a:buSzPct val="125000"/>
              <a:buFont typeface="Arial" pitchFamily="34" charset="0"/>
              <a:buNone/>
              <a:defRPr sz="2400">
                <a:solidFill>
                  <a:schemeClr val="bg1"/>
                </a:solidFill>
              </a:defRPr>
            </a:lvl1pPr>
            <a:lvl2pPr marL="184150" indent="-184150">
              <a:lnSpc>
                <a:spcPct val="113000"/>
              </a:lnSpc>
              <a:buClr>
                <a:schemeClr val="accent1"/>
              </a:buClr>
              <a:buSzPct val="125000"/>
              <a:buFont typeface="Arial" pitchFamily="34" charset="0"/>
              <a:buChar char="›"/>
              <a:defRPr sz="2400">
                <a:solidFill>
                  <a:schemeClr val="tx1"/>
                </a:solidFill>
              </a:defRPr>
            </a:lvl2pPr>
            <a:lvl3pPr marL="539750" indent="-177800">
              <a:lnSpc>
                <a:spcPct val="113000"/>
              </a:lnSpc>
              <a:buClr>
                <a:schemeClr val="accent1"/>
              </a:buClr>
              <a:buSzPct val="125000"/>
              <a:buFont typeface="Arial" pitchFamily="34" charset="0"/>
              <a:buChar char="›"/>
              <a:defRPr sz="2400">
                <a:solidFill>
                  <a:schemeClr val="tx1"/>
                </a:solidFill>
              </a:defRPr>
            </a:lvl3pPr>
            <a:lvl4pPr marL="895350" indent="-179388">
              <a:lnSpc>
                <a:spcPct val="113000"/>
              </a:lnSpc>
              <a:buClr>
                <a:schemeClr val="accent1"/>
              </a:buClr>
              <a:buSzPct val="125000"/>
              <a:buFont typeface="Arial" pitchFamily="34" charset="0"/>
              <a:buChar char="›"/>
              <a:defRPr sz="2400">
                <a:solidFill>
                  <a:schemeClr val="tx1"/>
                </a:solidFill>
              </a:defRPr>
            </a:lvl4pPr>
            <a:lvl5pPr marL="1257300" indent="-177800">
              <a:lnSpc>
                <a:spcPct val="113000"/>
              </a:lnSpc>
              <a:buClr>
                <a:schemeClr val="accent1"/>
              </a:buClr>
              <a:buSzPct val="125000"/>
              <a:buFont typeface="Arial" pitchFamily="34" charset="0"/>
              <a:buChar char="›"/>
              <a:defRPr sz="2400">
                <a:solidFill>
                  <a:schemeClr val="tx1"/>
                </a:solidFill>
              </a:defRPr>
            </a:lvl5pPr>
          </a:lstStyle>
          <a:p>
            <a:pPr lvl="0"/>
            <a:endParaRPr lang="en-US" noProof="0" dirty="0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395289" y="1580400"/>
            <a:ext cx="8353425" cy="720000"/>
          </a:xfrm>
        </p:spPr>
        <p:txBody>
          <a:bodyPr anchor="b" anchorCtr="0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 noProof="0" dirty="0"/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2021-04-14</a:t>
            </a: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DA48181-2C78-49CB-8C52-912A07842C2E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Gesina Schwalbe © Continental AG</a:t>
            </a:r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0" y="0"/>
            <a:ext cx="9144000" cy="5143501"/>
            <a:chOff x="0" y="0"/>
            <a:chExt cx="9144000" cy="6858001"/>
          </a:xfrm>
        </p:grpSpPr>
        <p:sp>
          <p:nvSpPr>
            <p:cNvPr id="18" name="Rechteck 17"/>
            <p:cNvSpPr/>
            <p:nvPr userDrawn="1"/>
          </p:nvSpPr>
          <p:spPr>
            <a:xfrm>
              <a:off x="0" y="0"/>
              <a:ext cx="9144000" cy="260351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600" noProof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9" name="Rechteck 18"/>
            <p:cNvSpPr/>
            <p:nvPr userDrawn="1"/>
          </p:nvSpPr>
          <p:spPr>
            <a:xfrm>
              <a:off x="0" y="6597650"/>
              <a:ext cx="9144000" cy="260351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600" noProof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20" name="Rechteck 19"/>
            <p:cNvSpPr/>
            <p:nvPr userDrawn="1"/>
          </p:nvSpPr>
          <p:spPr>
            <a:xfrm>
              <a:off x="0" y="0"/>
              <a:ext cx="179388" cy="6857999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600" noProof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21" name="Rechteck 20"/>
            <p:cNvSpPr/>
            <p:nvPr userDrawn="1"/>
          </p:nvSpPr>
          <p:spPr>
            <a:xfrm>
              <a:off x="8964612" y="0"/>
              <a:ext cx="179387" cy="6857999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600" noProof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cxnSp>
        <p:nvCxnSpPr>
          <p:cNvPr id="23" name="Gerade Verbindung 22"/>
          <p:cNvCxnSpPr/>
          <p:nvPr userDrawn="1"/>
        </p:nvCxnSpPr>
        <p:spPr>
          <a:xfrm>
            <a:off x="395289" y="4320706"/>
            <a:ext cx="8353425" cy="0"/>
          </a:xfrm>
          <a:prstGeom prst="line">
            <a:avLst/>
          </a:prstGeom>
          <a:ln w="444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457200" y="848921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8" name="Textplatzhalter 2"/>
          <p:cNvSpPr>
            <a:spLocks noGrp="1"/>
          </p:cNvSpPr>
          <p:nvPr>
            <p:ph type="body" idx="1"/>
          </p:nvPr>
        </p:nvSpPr>
        <p:spPr>
          <a:xfrm>
            <a:off x="457200" y="1794277"/>
            <a:ext cx="4040188" cy="479822"/>
          </a:xfrm>
        </p:spPr>
        <p:txBody>
          <a:bodyPr anchor="b"/>
          <a:lstStyle>
            <a:lvl1pPr marL="0" indent="0">
              <a:buNone/>
              <a:defRPr sz="16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9" name="Inhaltsplatzhalter 3"/>
          <p:cNvSpPr>
            <a:spLocks noGrp="1"/>
          </p:cNvSpPr>
          <p:nvPr>
            <p:ph sz="half" idx="2"/>
          </p:nvPr>
        </p:nvSpPr>
        <p:spPr>
          <a:xfrm>
            <a:off x="457200" y="2274100"/>
            <a:ext cx="4040188" cy="249437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05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0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6" y="1794277"/>
            <a:ext cx="4041775" cy="479822"/>
          </a:xfrm>
        </p:spPr>
        <p:txBody>
          <a:bodyPr anchor="b"/>
          <a:lstStyle>
            <a:lvl1pPr marL="0" indent="0">
              <a:buNone/>
              <a:defRPr sz="16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11" name="Inhaltsplatzhalter 5"/>
          <p:cNvSpPr>
            <a:spLocks noGrp="1"/>
          </p:cNvSpPr>
          <p:nvPr>
            <p:ph sz="quarter" idx="4"/>
          </p:nvPr>
        </p:nvSpPr>
        <p:spPr>
          <a:xfrm>
            <a:off x="4645026" y="2274100"/>
            <a:ext cx="4041775" cy="249437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05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74521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5289" y="1347788"/>
            <a:ext cx="8353425" cy="2808287"/>
          </a:xfrm>
        </p:spPr>
        <p:txBody>
          <a:bodyPr/>
          <a:lstStyle>
            <a:lvl1pPr marL="177800" indent="-177800">
              <a:buSzPct val="125000"/>
              <a:buFont typeface="Arial" pitchFamily="34" charset="0"/>
              <a:buChar char="›"/>
              <a:defRPr>
                <a:solidFill>
                  <a:schemeClr val="tx1"/>
                </a:solidFill>
              </a:defRPr>
            </a:lvl1pPr>
            <a:lvl2pPr marL="541338" indent="-184150">
              <a:buSzPct val="125000"/>
              <a:buFont typeface="Arial" pitchFamily="34" charset="0"/>
              <a:buChar char="›"/>
              <a:defRPr>
                <a:solidFill>
                  <a:schemeClr val="tx1"/>
                </a:solidFill>
              </a:defRPr>
            </a:lvl2pPr>
            <a:lvl3pPr marL="896938" indent="-177800">
              <a:buSzPct val="125000"/>
              <a:buFont typeface="Arial" pitchFamily="34" charset="0"/>
              <a:buChar char="›"/>
              <a:defRPr>
                <a:solidFill>
                  <a:schemeClr val="tx1"/>
                </a:solidFill>
              </a:defRPr>
            </a:lvl3pPr>
            <a:lvl4pPr marL="1254125" indent="-179388">
              <a:buSzPct val="125000"/>
              <a:buFont typeface="Arial" pitchFamily="34" charset="0"/>
              <a:buChar char="›"/>
              <a:defRPr>
                <a:solidFill>
                  <a:schemeClr val="tx1"/>
                </a:solidFill>
              </a:defRPr>
            </a:lvl4pPr>
            <a:lvl5pPr marL="1616075" indent="-177800">
              <a:buSzPct val="125000"/>
              <a:buFont typeface="Arial" pitchFamily="34" charset="0"/>
              <a:buChar char="›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 err="1"/>
              <a:t>Textmasterformate</a:t>
            </a:r>
            <a:r>
              <a:rPr lang="en-US" noProof="0" dirty="0"/>
              <a:t> </a:t>
            </a:r>
            <a:r>
              <a:rPr lang="en-US" noProof="0" dirty="0" err="1"/>
              <a:t>durch</a:t>
            </a:r>
            <a:r>
              <a:rPr lang="en-US" noProof="0" dirty="0"/>
              <a:t> </a:t>
            </a:r>
            <a:r>
              <a:rPr lang="en-US" noProof="0" dirty="0" err="1"/>
              <a:t>Klicken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  <a:p>
            <a:pPr lvl="1"/>
            <a:r>
              <a:rPr lang="en-US" noProof="0" dirty="0" err="1"/>
              <a:t>Zweite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  <a:p>
            <a:pPr lvl="2"/>
            <a:r>
              <a:rPr lang="en-US" noProof="0" dirty="0" err="1"/>
              <a:t>Dritte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  <a:p>
            <a:pPr lvl="3"/>
            <a:r>
              <a:rPr lang="en-US" noProof="0" dirty="0" err="1"/>
              <a:t>Vierte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  <a:p>
            <a:pPr lvl="4"/>
            <a:r>
              <a:rPr lang="en-US" noProof="0" dirty="0" err="1"/>
              <a:t>Fünfte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395289" y="303213"/>
            <a:ext cx="8353425" cy="7207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noProof="0" dirty="0" err="1"/>
              <a:t>Titelmasterformat</a:t>
            </a:r>
            <a:r>
              <a:rPr lang="en-US" noProof="0" dirty="0"/>
              <a:t> </a:t>
            </a:r>
            <a:r>
              <a:rPr lang="en-US" noProof="0" dirty="0" err="1"/>
              <a:t>durch</a:t>
            </a:r>
            <a:r>
              <a:rPr lang="en-US" noProof="0" dirty="0"/>
              <a:t> </a:t>
            </a:r>
            <a:r>
              <a:rPr lang="en-US" noProof="0" dirty="0" err="1"/>
              <a:t>Klicken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2021-04-14</a:t>
            </a: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DA48181-2C78-49CB-8C52-912A07842C2E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Gesina Schwalbe © Continental AG</a:t>
            </a:r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>
          <a:xfrm>
            <a:off x="838200" y="857250"/>
            <a:ext cx="7467600" cy="85725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838200" y="1943100"/>
            <a:ext cx="7467600" cy="2664633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72496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03548" y="2427585"/>
            <a:ext cx="8172140" cy="417600"/>
          </a:xfrm>
        </p:spPr>
        <p:txBody>
          <a:bodyPr tIns="0" rIns="0" bIns="0" anchor="t" anchorCtr="0">
            <a:noAutofit/>
          </a:bodyPr>
          <a:lstStyle>
            <a:lvl1pPr algn="l"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 noProof="0" dirty="0" err="1"/>
              <a:t>Titelmasterformat</a:t>
            </a:r>
            <a:r>
              <a:rPr lang="en-US" noProof="0" dirty="0"/>
              <a:t> </a:t>
            </a:r>
            <a:r>
              <a:rPr lang="en-US" noProof="0" dirty="0" err="1"/>
              <a:t>durch</a:t>
            </a:r>
            <a:r>
              <a:rPr lang="en-US" noProof="0" dirty="0"/>
              <a:t> </a:t>
            </a:r>
            <a:r>
              <a:rPr lang="en-US" noProof="0" dirty="0" err="1"/>
              <a:t>Klicken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503548" y="2773185"/>
            <a:ext cx="8172140" cy="878685"/>
          </a:xfrm>
        </p:spPr>
        <p:txBody>
          <a:bodyPr tIns="0" rIns="0" bIns="0" anchor="t" anchorCtr="0">
            <a:noAutofit/>
          </a:bodyPr>
          <a:lstStyle>
            <a:lvl1pPr marL="0" indent="0" algn="l">
              <a:spcAft>
                <a:spcPts val="0"/>
              </a:spcAft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err="1"/>
              <a:t>Formatvorlage</a:t>
            </a:r>
            <a:r>
              <a:rPr lang="en-US" noProof="0" dirty="0"/>
              <a:t> des </a:t>
            </a:r>
            <a:r>
              <a:rPr lang="en-US" noProof="0" dirty="0" err="1"/>
              <a:t>Untertitelmasters</a:t>
            </a:r>
            <a:r>
              <a:rPr lang="en-US" noProof="0" dirty="0"/>
              <a:t> </a:t>
            </a:r>
            <a:r>
              <a:rPr lang="en-US" noProof="0" dirty="0" err="1"/>
              <a:t>durch</a:t>
            </a:r>
            <a:r>
              <a:rPr lang="en-US" noProof="0" dirty="0"/>
              <a:t> </a:t>
            </a:r>
            <a:r>
              <a:rPr lang="en-US" noProof="0" dirty="0" err="1"/>
              <a:t>Klicken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3548" y="4299942"/>
            <a:ext cx="2628590" cy="367200"/>
          </a:xfrm>
        </p:spPr>
        <p:txBody>
          <a:bodyPr tIns="0" bIns="0" anchor="b" anchorCtr="0">
            <a:normAutofit/>
          </a:bodyPr>
          <a:lstStyle>
            <a:lvl1pPr marL="0" indent="0">
              <a:spcAft>
                <a:spcPts val="0"/>
              </a:spcAft>
              <a:buNone/>
              <a:defRPr sz="900" b="0"/>
            </a:lvl1pPr>
          </a:lstStyle>
          <a:p>
            <a:pPr lvl="0"/>
            <a:r>
              <a:rPr lang="en-US" noProof="0"/>
              <a:t>URL</a:t>
            </a:r>
          </a:p>
          <a:p>
            <a:pPr lvl="0"/>
            <a:endParaRPr lang="en-US" noProof="0"/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599892" y="4299942"/>
            <a:ext cx="5075797" cy="367200"/>
          </a:xfrm>
        </p:spPr>
        <p:txBody>
          <a:bodyPr tIns="0" bIns="0" anchor="b" anchorCtr="0">
            <a:normAutofit/>
          </a:bodyPr>
          <a:lstStyle>
            <a:lvl1pPr marL="0" indent="0" algn="r">
              <a:spcAft>
                <a:spcPts val="0"/>
              </a:spcAft>
              <a:buNone/>
              <a:defRPr sz="900" b="0"/>
            </a:lvl1pPr>
          </a:lstStyle>
          <a:p>
            <a:pPr lvl="0"/>
            <a:r>
              <a:rPr lang="en-US" noProof="0"/>
              <a:t>Division Naming</a:t>
            </a:r>
          </a:p>
          <a:p>
            <a:pPr lvl="0"/>
            <a:endParaRPr lang="en-US" noProof="0"/>
          </a:p>
        </p:txBody>
      </p:sp>
      <p:grpSp>
        <p:nvGrpSpPr>
          <p:cNvPr id="4" name="Gruppieren 16"/>
          <p:cNvGrpSpPr/>
          <p:nvPr userDrawn="1"/>
        </p:nvGrpSpPr>
        <p:grpSpPr>
          <a:xfrm>
            <a:off x="0" y="-1"/>
            <a:ext cx="9144000" cy="5143502"/>
            <a:chOff x="0" y="-1"/>
            <a:chExt cx="9144000" cy="6858002"/>
          </a:xfrm>
        </p:grpSpPr>
        <p:grpSp>
          <p:nvGrpSpPr>
            <p:cNvPr id="5" name="Gruppieren 15"/>
            <p:cNvGrpSpPr/>
            <p:nvPr userDrawn="1"/>
          </p:nvGrpSpPr>
          <p:grpSpPr>
            <a:xfrm>
              <a:off x="0" y="0"/>
              <a:ext cx="9144000" cy="6858001"/>
              <a:chOff x="0" y="0"/>
              <a:chExt cx="9144000" cy="6858001"/>
            </a:xfrm>
          </p:grpSpPr>
          <p:sp>
            <p:nvSpPr>
              <p:cNvPr id="9" name="Rechteck 8"/>
              <p:cNvSpPr/>
              <p:nvPr userDrawn="1"/>
            </p:nvSpPr>
            <p:spPr>
              <a:xfrm>
                <a:off x="0" y="0"/>
                <a:ext cx="9144000" cy="260351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600" noProof="0">
                  <a:solidFill>
                    <a:schemeClr val="bg2">
                      <a:lumMod val="10000"/>
                    </a:schemeClr>
                  </a:solidFill>
                </a:endParaRPr>
              </a:p>
            </p:txBody>
          </p:sp>
          <p:sp>
            <p:nvSpPr>
              <p:cNvPr id="12" name="Rechteck 11"/>
              <p:cNvSpPr/>
              <p:nvPr userDrawn="1"/>
            </p:nvSpPr>
            <p:spPr>
              <a:xfrm>
                <a:off x="0" y="6597652"/>
                <a:ext cx="9144000" cy="260349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600" noProof="0">
                  <a:solidFill>
                    <a:schemeClr val="bg2">
                      <a:lumMod val="10000"/>
                    </a:schemeClr>
                  </a:solidFill>
                </a:endParaRPr>
              </a:p>
            </p:txBody>
          </p:sp>
          <p:sp>
            <p:nvSpPr>
              <p:cNvPr id="13" name="Rechteck 12"/>
              <p:cNvSpPr/>
              <p:nvPr userDrawn="1"/>
            </p:nvSpPr>
            <p:spPr>
              <a:xfrm>
                <a:off x="0" y="0"/>
                <a:ext cx="179388" cy="6857999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600" noProof="0">
                  <a:solidFill>
                    <a:schemeClr val="bg2">
                      <a:lumMod val="10000"/>
                    </a:schemeClr>
                  </a:solidFill>
                </a:endParaRPr>
              </a:p>
            </p:txBody>
          </p:sp>
          <p:sp>
            <p:nvSpPr>
              <p:cNvPr id="15" name="Rechteck 14"/>
              <p:cNvSpPr/>
              <p:nvPr userDrawn="1"/>
            </p:nvSpPr>
            <p:spPr>
              <a:xfrm>
                <a:off x="8964612" y="0"/>
                <a:ext cx="179387" cy="6857999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600" noProof="0">
                  <a:solidFill>
                    <a:schemeClr val="bg2">
                      <a:lumMod val="10000"/>
                    </a:schemeClr>
                  </a:solidFill>
                </a:endParaRPr>
              </a:p>
            </p:txBody>
          </p:sp>
        </p:grpSp>
        <p:pic>
          <p:nvPicPr>
            <p:cNvPr id="14" name="Grafik 13"/>
            <p:cNvPicPr>
              <a:picLocks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3238" y="-1"/>
              <a:ext cx="2555876" cy="1748368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big Pictu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hteck 35"/>
          <p:cNvSpPr/>
          <p:nvPr userDrawn="1"/>
        </p:nvSpPr>
        <p:spPr>
          <a:xfrm>
            <a:off x="179389" y="195263"/>
            <a:ext cx="8785225" cy="4752975"/>
          </a:xfrm>
          <a:prstGeom prst="rect">
            <a:avLst/>
          </a:prstGeom>
          <a:pattFill prst="wdUpDiag">
            <a:fgClr>
              <a:schemeClr val="accent5"/>
            </a:fgClr>
            <a:bgClr>
              <a:schemeClr val="accent6"/>
            </a:bgClr>
          </a:pattFill>
          <a:ln w="95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sz="1600" noProof="0" dirty="0" err="1">
                <a:solidFill>
                  <a:schemeClr val="bg1"/>
                </a:solidFill>
              </a:rPr>
              <a:t>Bitte</a:t>
            </a:r>
            <a:r>
              <a:rPr lang="en-US" sz="1600" baseline="0" noProof="0" dirty="0">
                <a:solidFill>
                  <a:schemeClr val="bg1"/>
                </a:solidFill>
              </a:rPr>
              <a:t> </a:t>
            </a:r>
            <a:r>
              <a:rPr lang="en-US" sz="1600" baseline="0" noProof="0" dirty="0" err="1">
                <a:solidFill>
                  <a:schemeClr val="bg1"/>
                </a:solidFill>
              </a:rPr>
              <a:t>decken</a:t>
            </a:r>
            <a:r>
              <a:rPr lang="en-US" sz="1600" baseline="0" noProof="0" dirty="0">
                <a:solidFill>
                  <a:schemeClr val="bg1"/>
                </a:solidFill>
              </a:rPr>
              <a:t> </a:t>
            </a:r>
            <a:r>
              <a:rPr lang="en-US" sz="1600" baseline="0" noProof="0" dirty="0" err="1">
                <a:solidFill>
                  <a:schemeClr val="bg1"/>
                </a:solidFill>
              </a:rPr>
              <a:t>Sie</a:t>
            </a:r>
            <a:r>
              <a:rPr lang="en-US" sz="1600" baseline="0" noProof="0" dirty="0">
                <a:solidFill>
                  <a:schemeClr val="bg1"/>
                </a:solidFill>
              </a:rPr>
              <a:t> die </a:t>
            </a:r>
            <a:r>
              <a:rPr lang="en-US" sz="1600" baseline="0" noProof="0" dirty="0" err="1">
                <a:solidFill>
                  <a:schemeClr val="bg1"/>
                </a:solidFill>
              </a:rPr>
              <a:t>schraffierte</a:t>
            </a:r>
            <a:r>
              <a:rPr lang="en-US" sz="1600" baseline="0" noProof="0" dirty="0">
                <a:solidFill>
                  <a:schemeClr val="bg1"/>
                </a:solidFill>
              </a:rPr>
              <a:t> </a:t>
            </a:r>
            <a:r>
              <a:rPr lang="en-US" sz="1600" baseline="0" noProof="0" dirty="0" err="1">
                <a:solidFill>
                  <a:schemeClr val="bg1"/>
                </a:solidFill>
              </a:rPr>
              <a:t>Fläche</a:t>
            </a:r>
            <a:r>
              <a:rPr lang="en-US" sz="1600" baseline="0" noProof="0" dirty="0">
                <a:solidFill>
                  <a:schemeClr val="bg1"/>
                </a:solidFill>
              </a:rPr>
              <a:t> </a:t>
            </a:r>
            <a:r>
              <a:rPr lang="en-US" sz="1600" baseline="0" noProof="0" dirty="0" err="1">
                <a:solidFill>
                  <a:schemeClr val="bg1"/>
                </a:solidFill>
              </a:rPr>
              <a:t>mit</a:t>
            </a:r>
            <a:r>
              <a:rPr lang="en-US" sz="1600" baseline="0" noProof="0" dirty="0">
                <a:solidFill>
                  <a:schemeClr val="bg1"/>
                </a:solidFill>
              </a:rPr>
              <a:t> </a:t>
            </a:r>
            <a:r>
              <a:rPr lang="en-US" sz="1600" baseline="0" noProof="0" dirty="0" err="1">
                <a:solidFill>
                  <a:schemeClr val="bg1"/>
                </a:solidFill>
              </a:rPr>
              <a:t>einem</a:t>
            </a:r>
            <a:r>
              <a:rPr lang="en-US" sz="1600" baseline="0" noProof="0" dirty="0">
                <a:solidFill>
                  <a:schemeClr val="bg1"/>
                </a:solidFill>
              </a:rPr>
              <a:t> </a:t>
            </a:r>
            <a:r>
              <a:rPr lang="en-US" sz="1600" baseline="0" noProof="0" dirty="0" err="1">
                <a:solidFill>
                  <a:schemeClr val="bg1"/>
                </a:solidFill>
              </a:rPr>
              <a:t>Bild</a:t>
            </a:r>
            <a:r>
              <a:rPr lang="en-US" sz="1600" baseline="0" noProof="0" dirty="0">
                <a:solidFill>
                  <a:schemeClr val="bg1"/>
                </a:solidFill>
              </a:rPr>
              <a:t> ab</a:t>
            </a:r>
            <a:r>
              <a:rPr lang="en-US" sz="1600" noProof="0" dirty="0">
                <a:solidFill>
                  <a:schemeClr val="bg1"/>
                </a:solidFill>
              </a:rPr>
              <a:t>.</a:t>
            </a:r>
          </a:p>
          <a:p>
            <a:pPr algn="ctr"/>
            <a:r>
              <a:rPr lang="en-US" sz="1600" noProof="0" dirty="0">
                <a:solidFill>
                  <a:schemeClr val="bg1"/>
                </a:solidFill>
              </a:rPr>
              <a:t>Please cover</a:t>
            </a:r>
            <a:r>
              <a:rPr lang="en-US" sz="1600" baseline="0" noProof="0" dirty="0">
                <a:solidFill>
                  <a:schemeClr val="bg1"/>
                </a:solidFill>
              </a:rPr>
              <a:t> the shaded area with a picture</a:t>
            </a:r>
            <a:r>
              <a:rPr lang="en-US" sz="1600" noProof="0" dirty="0">
                <a:solidFill>
                  <a:schemeClr val="bg1"/>
                </a:solidFill>
              </a:rPr>
              <a:t>.</a:t>
            </a:r>
          </a:p>
          <a:p>
            <a:pPr algn="ctr"/>
            <a:r>
              <a:rPr lang="en-US" sz="1600" noProof="0" dirty="0">
                <a:solidFill>
                  <a:schemeClr val="bg1"/>
                </a:solidFill>
              </a:rPr>
              <a:t>(24,4 x 13,2 cm)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03548" y="3110400"/>
            <a:ext cx="8172141" cy="417600"/>
          </a:xfrm>
        </p:spPr>
        <p:txBody>
          <a:bodyPr tIns="0" rIns="0" bIns="0" anchor="t" anchorCtr="0">
            <a:noAutofit/>
          </a:bodyPr>
          <a:lstStyle>
            <a:lvl1pPr algn="l"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 noProof="0" dirty="0" err="1"/>
              <a:t>Titelmasterformat</a:t>
            </a:r>
            <a:r>
              <a:rPr lang="en-US" noProof="0" dirty="0"/>
              <a:t> </a:t>
            </a:r>
            <a:r>
              <a:rPr lang="en-US" noProof="0" dirty="0" err="1"/>
              <a:t>durch</a:t>
            </a:r>
            <a:r>
              <a:rPr lang="en-US" noProof="0" dirty="0"/>
              <a:t> </a:t>
            </a:r>
            <a:r>
              <a:rPr lang="en-US" noProof="0" dirty="0" err="1"/>
              <a:t>Klicken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503548" y="3456000"/>
            <a:ext cx="8172140" cy="843942"/>
          </a:xfrm>
        </p:spPr>
        <p:txBody>
          <a:bodyPr tIns="0" rIns="0" bIns="0" anchor="t" anchorCtr="0">
            <a:noAutofit/>
          </a:bodyPr>
          <a:lstStyle>
            <a:lvl1pPr marL="0" indent="0" algn="l">
              <a:spcAft>
                <a:spcPts val="0"/>
              </a:spcAft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err="1"/>
              <a:t>Formatvorlage</a:t>
            </a:r>
            <a:r>
              <a:rPr lang="en-US" noProof="0" dirty="0"/>
              <a:t> des </a:t>
            </a:r>
            <a:r>
              <a:rPr lang="en-US" noProof="0" dirty="0" err="1"/>
              <a:t>Untertitelmasters</a:t>
            </a:r>
            <a:r>
              <a:rPr lang="en-US" noProof="0" dirty="0"/>
              <a:t> </a:t>
            </a:r>
            <a:r>
              <a:rPr lang="en-US" noProof="0" dirty="0" err="1"/>
              <a:t>durch</a:t>
            </a:r>
            <a:r>
              <a:rPr lang="en-US" noProof="0" dirty="0"/>
              <a:t> </a:t>
            </a:r>
            <a:r>
              <a:rPr lang="en-US" noProof="0" dirty="0" err="1"/>
              <a:t>Klicken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3548" y="4299942"/>
            <a:ext cx="2628590" cy="367200"/>
          </a:xfrm>
        </p:spPr>
        <p:txBody>
          <a:bodyPr tIns="0" bIns="0" anchor="b" anchorCtr="0">
            <a:normAutofit/>
          </a:bodyPr>
          <a:lstStyle>
            <a:lvl1pPr marL="0" indent="0">
              <a:spcAft>
                <a:spcPts val="0"/>
              </a:spcAft>
              <a:buNone/>
              <a:defRPr sz="9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URL</a:t>
            </a:r>
          </a:p>
          <a:p>
            <a:pPr lvl="0"/>
            <a:endParaRPr lang="en-US" noProof="0"/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599892" y="4299942"/>
            <a:ext cx="5075797" cy="367200"/>
          </a:xfrm>
        </p:spPr>
        <p:txBody>
          <a:bodyPr tIns="0" bIns="0" anchor="b" anchorCtr="0">
            <a:normAutofit/>
          </a:bodyPr>
          <a:lstStyle>
            <a:lvl1pPr marL="0" indent="0" algn="r">
              <a:spcAft>
                <a:spcPts val="0"/>
              </a:spcAft>
              <a:buNone/>
              <a:defRPr sz="9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Division Naming</a:t>
            </a:r>
          </a:p>
          <a:p>
            <a:pPr lvl="0"/>
            <a:endParaRPr lang="en-US" noProof="0"/>
          </a:p>
        </p:txBody>
      </p:sp>
      <p:grpSp>
        <p:nvGrpSpPr>
          <p:cNvPr id="4" name="Gruppieren 15"/>
          <p:cNvGrpSpPr/>
          <p:nvPr userDrawn="1"/>
        </p:nvGrpSpPr>
        <p:grpSpPr>
          <a:xfrm>
            <a:off x="0" y="0"/>
            <a:ext cx="9144000" cy="5143501"/>
            <a:chOff x="0" y="0"/>
            <a:chExt cx="9144000" cy="6858001"/>
          </a:xfrm>
        </p:grpSpPr>
        <p:sp>
          <p:nvSpPr>
            <p:cNvPr id="16" name="Rechteck 15"/>
            <p:cNvSpPr/>
            <p:nvPr userDrawn="1"/>
          </p:nvSpPr>
          <p:spPr>
            <a:xfrm>
              <a:off x="0" y="0"/>
              <a:ext cx="9144000" cy="260351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600" noProof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7" name="Rechteck 16"/>
            <p:cNvSpPr/>
            <p:nvPr userDrawn="1"/>
          </p:nvSpPr>
          <p:spPr>
            <a:xfrm>
              <a:off x="0" y="6597652"/>
              <a:ext cx="9144000" cy="260349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600" noProof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8" name="Rechteck 17"/>
            <p:cNvSpPr/>
            <p:nvPr userDrawn="1"/>
          </p:nvSpPr>
          <p:spPr>
            <a:xfrm>
              <a:off x="0" y="0"/>
              <a:ext cx="179388" cy="6857999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600" noProof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9" name="Rechteck 18"/>
            <p:cNvSpPr/>
            <p:nvPr userDrawn="1"/>
          </p:nvSpPr>
          <p:spPr>
            <a:xfrm>
              <a:off x="8964612" y="0"/>
              <a:ext cx="179387" cy="6857999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600" noProof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sp>
        <p:nvSpPr>
          <p:cNvPr id="30" name="Textplatzhalter 29"/>
          <p:cNvSpPr>
            <a:spLocks noGrp="1"/>
          </p:cNvSpPr>
          <p:nvPr>
            <p:ph type="body" sz="quarter" idx="12" hasCustomPrompt="1"/>
          </p:nvPr>
        </p:nvSpPr>
        <p:spPr>
          <a:xfrm>
            <a:off x="503239" y="1"/>
            <a:ext cx="2555875" cy="1311274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spcAft>
                <a:spcPts val="0"/>
              </a:spcAft>
              <a:buNone/>
              <a:defRPr sz="800"/>
            </a:lvl1pPr>
          </a:lstStyle>
          <a:p>
            <a:pPr lvl="0"/>
            <a:r>
              <a:rPr lang="en-US" noProof="0"/>
              <a:t>Das Quality Seal hat im Vordergrund zu stehen.</a:t>
            </a:r>
            <a:br>
              <a:rPr lang="en-US" noProof="0"/>
            </a:br>
            <a:r>
              <a:rPr lang="en-US" noProof="0"/>
              <a:t>Bitte ändern Sie nicht die Größe oder Position.</a:t>
            </a:r>
            <a:br>
              <a:rPr lang="en-US" noProof="0"/>
            </a:br>
            <a:r>
              <a:rPr lang="en-US" noProof="0"/>
              <a:t>The Quality Seal has to stay on top. </a:t>
            </a:r>
            <a:br>
              <a:rPr lang="en-US" noProof="0"/>
            </a:br>
            <a:r>
              <a:rPr lang="en-US" noProof="0"/>
              <a:t>Please do not change size or position.</a:t>
            </a:r>
          </a:p>
          <a:p>
            <a:pPr lvl="0"/>
            <a:endParaRPr lang="en-US" noProof="0"/>
          </a:p>
        </p:txBody>
      </p:sp>
      <p:sp>
        <p:nvSpPr>
          <p:cNvPr id="31" name="Rechteck 30"/>
          <p:cNvSpPr/>
          <p:nvPr userDrawn="1"/>
        </p:nvSpPr>
        <p:spPr>
          <a:xfrm>
            <a:off x="503548" y="-425553"/>
            <a:ext cx="8640452" cy="360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72000" tIns="46800" rIns="72000" bIns="46800" rtlCol="0" anchor="t" anchorCtr="0"/>
          <a:lstStyle/>
          <a:p>
            <a:r>
              <a:rPr lang="en-US" sz="900" noProof="0">
                <a:solidFill>
                  <a:schemeClr val="tx1"/>
                </a:solidFill>
              </a:rPr>
              <a:t>Wenn Sie ein neues Bild einfügen: Klicken Sie mit der rechten Maustaste auf das Bild und wählen „In den Hintergrund“, um das Bild hinter das Quality Seal zu bringen.</a:t>
            </a:r>
          </a:p>
          <a:p>
            <a:r>
              <a:rPr lang="en-US" sz="900" noProof="0">
                <a:solidFill>
                  <a:schemeClr val="tx1"/>
                </a:solidFill>
              </a:rPr>
              <a:t>If you insert a new picture: Right click on the picture and select “Send to the back” to position it behind the Quality Seal.</a:t>
            </a:r>
          </a:p>
        </p:txBody>
      </p:sp>
      <p:cxnSp>
        <p:nvCxnSpPr>
          <p:cNvPr id="32" name="Gerade Verbindung 31"/>
          <p:cNvCxnSpPr/>
          <p:nvPr userDrawn="1"/>
        </p:nvCxnSpPr>
        <p:spPr>
          <a:xfrm>
            <a:off x="503548" y="-128550"/>
            <a:ext cx="0" cy="10038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rade Verbindung 32"/>
          <p:cNvCxnSpPr/>
          <p:nvPr userDrawn="1"/>
        </p:nvCxnSpPr>
        <p:spPr>
          <a:xfrm>
            <a:off x="3059832" y="-128550"/>
            <a:ext cx="0" cy="10038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rade Verbindung 34"/>
          <p:cNvCxnSpPr/>
          <p:nvPr userDrawn="1"/>
        </p:nvCxnSpPr>
        <p:spPr>
          <a:xfrm rot="5400000">
            <a:off x="-113608" y="-66920"/>
            <a:ext cx="0" cy="133840"/>
          </a:xfrm>
          <a:prstGeom prst="line">
            <a:avLst/>
          </a:prstGeom>
          <a:ln w="31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21"/>
          <p:cNvCxnSpPr/>
          <p:nvPr userDrawn="1"/>
        </p:nvCxnSpPr>
        <p:spPr>
          <a:xfrm rot="5400000">
            <a:off x="-103432" y="1243480"/>
            <a:ext cx="0" cy="133840"/>
          </a:xfrm>
          <a:prstGeom prst="line">
            <a:avLst/>
          </a:prstGeom>
          <a:ln w="31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(orange)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7560332" y="296862"/>
            <a:ext cx="1332272" cy="575854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 dirty="0" err="1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5289" y="1347788"/>
            <a:ext cx="8353425" cy="2808287"/>
          </a:xfrm>
        </p:spPr>
        <p:txBody>
          <a:bodyPr/>
          <a:lstStyle>
            <a:lvl1pPr marL="0" indent="0">
              <a:lnSpc>
                <a:spcPct val="113000"/>
              </a:lnSpc>
              <a:buSzPct val="125000"/>
              <a:buFont typeface="Arial" pitchFamily="34" charset="0"/>
              <a:buNone/>
              <a:defRPr>
                <a:solidFill>
                  <a:schemeClr val="bg1"/>
                </a:solidFill>
              </a:defRPr>
            </a:lvl1pPr>
            <a:lvl2pPr marL="184150" indent="-184150">
              <a:lnSpc>
                <a:spcPct val="113000"/>
              </a:lnSpc>
              <a:buClr>
                <a:schemeClr val="bg1"/>
              </a:buClr>
              <a:buSzPct val="125000"/>
              <a:buFont typeface="Arial" pitchFamily="34" charset="0"/>
              <a:buChar char="›"/>
              <a:defRPr>
                <a:solidFill>
                  <a:schemeClr val="bg1"/>
                </a:solidFill>
              </a:defRPr>
            </a:lvl2pPr>
            <a:lvl3pPr marL="539750" indent="-177800">
              <a:lnSpc>
                <a:spcPct val="113000"/>
              </a:lnSpc>
              <a:buClr>
                <a:schemeClr val="bg1"/>
              </a:buClr>
              <a:buSzPct val="125000"/>
              <a:buFont typeface="Arial" pitchFamily="34" charset="0"/>
              <a:buChar char="›"/>
              <a:defRPr>
                <a:solidFill>
                  <a:schemeClr val="bg1"/>
                </a:solidFill>
              </a:defRPr>
            </a:lvl3pPr>
            <a:lvl4pPr marL="895350" indent="-179388">
              <a:lnSpc>
                <a:spcPct val="113000"/>
              </a:lnSpc>
              <a:buClr>
                <a:schemeClr val="bg1"/>
              </a:buClr>
              <a:buSzPct val="125000"/>
              <a:buFont typeface="Arial" pitchFamily="34" charset="0"/>
              <a:buChar char="›"/>
              <a:defRPr>
                <a:solidFill>
                  <a:schemeClr val="bg1"/>
                </a:solidFill>
              </a:defRPr>
            </a:lvl4pPr>
            <a:lvl5pPr marL="1257300" indent="-177800">
              <a:lnSpc>
                <a:spcPct val="113000"/>
              </a:lnSpc>
              <a:buClr>
                <a:schemeClr val="bg1"/>
              </a:buClr>
              <a:buSzPct val="125000"/>
              <a:buFont typeface="Arial" pitchFamily="34" charset="0"/>
              <a:buChar char="›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 err="1"/>
              <a:t>Textmasterformate</a:t>
            </a:r>
            <a:r>
              <a:rPr lang="en-US" noProof="0" dirty="0"/>
              <a:t> </a:t>
            </a:r>
            <a:r>
              <a:rPr lang="en-US" noProof="0" dirty="0" err="1"/>
              <a:t>durch</a:t>
            </a:r>
            <a:r>
              <a:rPr lang="en-US" noProof="0" dirty="0"/>
              <a:t> </a:t>
            </a:r>
            <a:r>
              <a:rPr lang="en-US" noProof="0" dirty="0" err="1"/>
              <a:t>Klicken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  <a:p>
            <a:pPr lvl="1"/>
            <a:r>
              <a:rPr lang="en-US" noProof="0" dirty="0" err="1"/>
              <a:t>Zweite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  <a:p>
            <a:pPr lvl="2"/>
            <a:r>
              <a:rPr lang="en-US" noProof="0" dirty="0" err="1"/>
              <a:t>Dritte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  <a:p>
            <a:pPr lvl="3"/>
            <a:r>
              <a:rPr lang="en-US" noProof="0" dirty="0" err="1"/>
              <a:t>Vierte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  <a:p>
            <a:pPr lvl="4"/>
            <a:r>
              <a:rPr lang="en-US" noProof="0" dirty="0" err="1"/>
              <a:t>Fünfte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395289" y="303212"/>
            <a:ext cx="8353425" cy="72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 err="1"/>
              <a:t>Titelmasterformat</a:t>
            </a:r>
            <a:r>
              <a:rPr lang="en-US" noProof="0" dirty="0"/>
              <a:t> </a:t>
            </a:r>
            <a:r>
              <a:rPr lang="en-US" noProof="0" dirty="0" err="1"/>
              <a:t>durch</a:t>
            </a:r>
            <a:r>
              <a:rPr lang="en-US" noProof="0" dirty="0"/>
              <a:t> </a:t>
            </a:r>
            <a:r>
              <a:rPr lang="en-US" noProof="0" dirty="0" err="1"/>
              <a:t>Klicken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2021-04-14</a:t>
            </a: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DA48181-2C78-49CB-8C52-912A07842C2E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Gesina Schwalbe © Continental AG</a:t>
            </a:r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0" y="0"/>
            <a:ext cx="9144000" cy="5143501"/>
            <a:chOff x="0" y="0"/>
            <a:chExt cx="9144000" cy="6858001"/>
          </a:xfrm>
        </p:grpSpPr>
        <p:sp>
          <p:nvSpPr>
            <p:cNvPr id="14" name="Rechteck 13"/>
            <p:cNvSpPr/>
            <p:nvPr userDrawn="1"/>
          </p:nvSpPr>
          <p:spPr>
            <a:xfrm>
              <a:off x="0" y="0"/>
              <a:ext cx="9144000" cy="260351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600" noProof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9" name="Rechteck 18"/>
            <p:cNvSpPr/>
            <p:nvPr userDrawn="1"/>
          </p:nvSpPr>
          <p:spPr>
            <a:xfrm>
              <a:off x="0" y="6597652"/>
              <a:ext cx="9144000" cy="260349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600" noProof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20" name="Rechteck 19"/>
            <p:cNvSpPr/>
            <p:nvPr userDrawn="1"/>
          </p:nvSpPr>
          <p:spPr>
            <a:xfrm>
              <a:off x="0" y="0"/>
              <a:ext cx="179388" cy="6857999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600" noProof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21" name="Rechteck 20"/>
            <p:cNvSpPr/>
            <p:nvPr userDrawn="1"/>
          </p:nvSpPr>
          <p:spPr>
            <a:xfrm>
              <a:off x="8964612" y="0"/>
              <a:ext cx="179387" cy="6857999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600" noProof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cxnSp>
        <p:nvCxnSpPr>
          <p:cNvPr id="24" name="Gerade Verbindung 23"/>
          <p:cNvCxnSpPr/>
          <p:nvPr userDrawn="1"/>
        </p:nvCxnSpPr>
        <p:spPr>
          <a:xfrm>
            <a:off x="395289" y="4320706"/>
            <a:ext cx="8353425" cy="0"/>
          </a:xfrm>
          <a:prstGeom prst="line">
            <a:avLst/>
          </a:prstGeom>
          <a:ln w="444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Bild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381647"/>
            <a:ext cx="1857600" cy="5705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(whit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5289" y="1347788"/>
            <a:ext cx="8353425" cy="2808287"/>
          </a:xfrm>
        </p:spPr>
        <p:txBody>
          <a:bodyPr/>
          <a:lstStyle>
            <a:lvl1pPr marL="0" indent="0">
              <a:lnSpc>
                <a:spcPct val="113000"/>
              </a:lnSpc>
              <a:buSzPct val="125000"/>
              <a:buFont typeface="Arial" pitchFamily="34" charset="0"/>
              <a:buNone/>
              <a:defRPr>
                <a:solidFill>
                  <a:schemeClr val="tx1"/>
                </a:solidFill>
              </a:defRPr>
            </a:lvl1pPr>
            <a:lvl2pPr marL="184150" indent="-184150">
              <a:lnSpc>
                <a:spcPct val="113000"/>
              </a:lnSpc>
              <a:buSzPct val="125000"/>
              <a:buFont typeface="Arial" pitchFamily="34" charset="0"/>
              <a:buChar char="›"/>
              <a:defRPr>
                <a:solidFill>
                  <a:schemeClr val="tx1"/>
                </a:solidFill>
              </a:defRPr>
            </a:lvl2pPr>
            <a:lvl3pPr marL="539750" indent="-177800">
              <a:lnSpc>
                <a:spcPct val="113000"/>
              </a:lnSpc>
              <a:buSzPct val="125000"/>
              <a:buFont typeface="Arial" pitchFamily="34" charset="0"/>
              <a:buChar char="›"/>
              <a:defRPr>
                <a:solidFill>
                  <a:schemeClr val="tx1"/>
                </a:solidFill>
              </a:defRPr>
            </a:lvl3pPr>
            <a:lvl4pPr marL="895350" indent="-179388">
              <a:lnSpc>
                <a:spcPct val="113000"/>
              </a:lnSpc>
              <a:buSzPct val="125000"/>
              <a:buFont typeface="Arial" pitchFamily="34" charset="0"/>
              <a:buChar char="›"/>
              <a:defRPr>
                <a:solidFill>
                  <a:schemeClr val="tx1"/>
                </a:solidFill>
              </a:defRPr>
            </a:lvl4pPr>
            <a:lvl5pPr marL="1257300" indent="-177800">
              <a:lnSpc>
                <a:spcPct val="113000"/>
              </a:lnSpc>
              <a:buSzPct val="125000"/>
              <a:buFont typeface="Arial" pitchFamily="34" charset="0"/>
              <a:buChar char="›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 err="1"/>
              <a:t>Textmasterformate</a:t>
            </a:r>
            <a:r>
              <a:rPr lang="en-US" noProof="0" dirty="0"/>
              <a:t> </a:t>
            </a:r>
            <a:r>
              <a:rPr lang="en-US" noProof="0" dirty="0" err="1"/>
              <a:t>durch</a:t>
            </a:r>
            <a:r>
              <a:rPr lang="en-US" noProof="0" dirty="0"/>
              <a:t> </a:t>
            </a:r>
            <a:r>
              <a:rPr lang="en-US" noProof="0" dirty="0" err="1"/>
              <a:t>Klicken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  <a:p>
            <a:pPr lvl="1"/>
            <a:r>
              <a:rPr lang="en-US" noProof="0" dirty="0" err="1"/>
              <a:t>Zweite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  <a:p>
            <a:pPr lvl="2"/>
            <a:r>
              <a:rPr lang="en-US" noProof="0" dirty="0" err="1"/>
              <a:t>Dritte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  <a:p>
            <a:pPr lvl="3"/>
            <a:r>
              <a:rPr lang="en-US" noProof="0" dirty="0" err="1"/>
              <a:t>Vierte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  <a:p>
            <a:pPr lvl="4"/>
            <a:r>
              <a:rPr lang="en-US" noProof="0" dirty="0" err="1"/>
              <a:t>Fünfte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395289" y="302400"/>
            <a:ext cx="8353425" cy="720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noProof="0" dirty="0" err="1"/>
              <a:t>Titelmasterformat</a:t>
            </a:r>
            <a:r>
              <a:rPr lang="en-US" noProof="0" dirty="0"/>
              <a:t> </a:t>
            </a:r>
            <a:r>
              <a:rPr lang="en-US" noProof="0" dirty="0" err="1"/>
              <a:t>durch</a:t>
            </a:r>
            <a:r>
              <a:rPr lang="en-US" noProof="0" dirty="0"/>
              <a:t> </a:t>
            </a:r>
            <a:r>
              <a:rPr lang="en-US" noProof="0" dirty="0" err="1"/>
              <a:t>Klicken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2021-04-14</a:t>
            </a: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DA48181-2C78-49CB-8C52-912A07842C2E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Gesina Schwalbe © Continental AG</a:t>
            </a:r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pter (black)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4"/>
          <p:cNvSpPr/>
          <p:nvPr userDrawn="1"/>
        </p:nvSpPr>
        <p:spPr>
          <a:xfrm>
            <a:off x="7560332" y="296862"/>
            <a:ext cx="1332272" cy="575854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600" dirty="0" err="1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5289" y="1347788"/>
            <a:ext cx="8353425" cy="2808287"/>
          </a:xfrm>
        </p:spPr>
        <p:txBody>
          <a:bodyPr/>
          <a:lstStyle>
            <a:lvl1pPr marL="0" indent="0">
              <a:lnSpc>
                <a:spcPct val="113000"/>
              </a:lnSpc>
              <a:buSzPct val="125000"/>
              <a:buFont typeface="Arial" pitchFamily="34" charset="0"/>
              <a:buNone/>
              <a:defRPr>
                <a:solidFill>
                  <a:schemeClr val="bg1"/>
                </a:solidFill>
              </a:defRPr>
            </a:lvl1pPr>
            <a:lvl2pPr marL="184150" indent="-184150">
              <a:lnSpc>
                <a:spcPct val="113000"/>
              </a:lnSpc>
              <a:buSzPct val="125000"/>
              <a:buFont typeface="Arial" pitchFamily="34" charset="0"/>
              <a:buChar char="›"/>
              <a:defRPr>
                <a:solidFill>
                  <a:schemeClr val="bg1"/>
                </a:solidFill>
              </a:defRPr>
            </a:lvl2pPr>
            <a:lvl3pPr marL="539750" indent="-177800">
              <a:lnSpc>
                <a:spcPct val="113000"/>
              </a:lnSpc>
              <a:buSzPct val="125000"/>
              <a:buFont typeface="Arial" pitchFamily="34" charset="0"/>
              <a:buChar char="›"/>
              <a:defRPr>
                <a:solidFill>
                  <a:schemeClr val="bg1"/>
                </a:solidFill>
              </a:defRPr>
            </a:lvl3pPr>
            <a:lvl4pPr marL="895350" indent="-179388">
              <a:lnSpc>
                <a:spcPct val="113000"/>
              </a:lnSpc>
              <a:buSzPct val="125000"/>
              <a:buFont typeface="Arial" pitchFamily="34" charset="0"/>
              <a:buChar char="›"/>
              <a:defRPr>
                <a:solidFill>
                  <a:schemeClr val="bg1"/>
                </a:solidFill>
              </a:defRPr>
            </a:lvl4pPr>
            <a:lvl5pPr marL="1257300" indent="-177800">
              <a:lnSpc>
                <a:spcPct val="113000"/>
              </a:lnSpc>
              <a:buSzPct val="125000"/>
              <a:buFont typeface="Arial" pitchFamily="34" charset="0"/>
              <a:buChar char="›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 err="1"/>
              <a:t>Textmasterformate</a:t>
            </a:r>
            <a:r>
              <a:rPr lang="en-US" noProof="0" dirty="0"/>
              <a:t> </a:t>
            </a:r>
            <a:r>
              <a:rPr lang="en-US" noProof="0" dirty="0" err="1"/>
              <a:t>durch</a:t>
            </a:r>
            <a:r>
              <a:rPr lang="en-US" noProof="0" dirty="0"/>
              <a:t> </a:t>
            </a:r>
            <a:r>
              <a:rPr lang="en-US" noProof="0" dirty="0" err="1"/>
              <a:t>Klicken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  <a:p>
            <a:pPr lvl="1"/>
            <a:r>
              <a:rPr lang="en-US" noProof="0" dirty="0" err="1"/>
              <a:t>Zweite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  <a:p>
            <a:pPr lvl="2"/>
            <a:r>
              <a:rPr lang="en-US" noProof="0" dirty="0" err="1"/>
              <a:t>Dritte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  <a:p>
            <a:pPr lvl="3"/>
            <a:r>
              <a:rPr lang="en-US" noProof="0" dirty="0" err="1"/>
              <a:t>Vierte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  <a:p>
            <a:pPr lvl="4"/>
            <a:r>
              <a:rPr lang="en-US" noProof="0" dirty="0" err="1"/>
              <a:t>Fünfte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395289" y="303212"/>
            <a:ext cx="8353425" cy="720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noProof="0" dirty="0" err="1"/>
              <a:t>Titelmasterformat</a:t>
            </a:r>
            <a:r>
              <a:rPr lang="en-US" noProof="0" dirty="0"/>
              <a:t> </a:t>
            </a:r>
            <a:r>
              <a:rPr lang="en-US" noProof="0" dirty="0" err="1"/>
              <a:t>durch</a:t>
            </a:r>
            <a:r>
              <a:rPr lang="en-US" noProof="0" dirty="0"/>
              <a:t> </a:t>
            </a:r>
            <a:r>
              <a:rPr lang="en-US" noProof="0" dirty="0" err="1"/>
              <a:t>Klicken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2021-04-14</a:t>
            </a: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DA48181-2C78-49CB-8C52-912A07842C2E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Gesina Schwalbe © Continental AG</a:t>
            </a:r>
          </a:p>
        </p:txBody>
      </p:sp>
      <p:grpSp>
        <p:nvGrpSpPr>
          <p:cNvPr id="2" name="Gruppieren 15"/>
          <p:cNvGrpSpPr/>
          <p:nvPr userDrawn="1"/>
        </p:nvGrpSpPr>
        <p:grpSpPr>
          <a:xfrm>
            <a:off x="0" y="0"/>
            <a:ext cx="9144000" cy="5143501"/>
            <a:chOff x="0" y="0"/>
            <a:chExt cx="9144000" cy="6858001"/>
          </a:xfrm>
        </p:grpSpPr>
        <p:sp>
          <p:nvSpPr>
            <p:cNvPr id="17" name="Rechteck 16"/>
            <p:cNvSpPr/>
            <p:nvPr userDrawn="1"/>
          </p:nvSpPr>
          <p:spPr>
            <a:xfrm>
              <a:off x="0" y="0"/>
              <a:ext cx="9144000" cy="260351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600" noProof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8" name="Rechteck 17"/>
            <p:cNvSpPr/>
            <p:nvPr userDrawn="1"/>
          </p:nvSpPr>
          <p:spPr>
            <a:xfrm>
              <a:off x="0" y="6597652"/>
              <a:ext cx="9144000" cy="260349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600" noProof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19" name="Rechteck 18"/>
            <p:cNvSpPr/>
            <p:nvPr userDrawn="1"/>
          </p:nvSpPr>
          <p:spPr>
            <a:xfrm>
              <a:off x="0" y="0"/>
              <a:ext cx="179388" cy="6857999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600" noProof="0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20" name="Rechteck 19"/>
            <p:cNvSpPr/>
            <p:nvPr userDrawn="1"/>
          </p:nvSpPr>
          <p:spPr>
            <a:xfrm>
              <a:off x="8964612" y="0"/>
              <a:ext cx="179387" cy="6857999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600" noProof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cxnSp>
        <p:nvCxnSpPr>
          <p:cNvPr id="22" name="Gerade Verbindung 21"/>
          <p:cNvCxnSpPr/>
          <p:nvPr userDrawn="1"/>
        </p:nvCxnSpPr>
        <p:spPr>
          <a:xfrm>
            <a:off x="395289" y="4320706"/>
            <a:ext cx="8353425" cy="0"/>
          </a:xfrm>
          <a:prstGeom prst="line">
            <a:avLst/>
          </a:prstGeom>
          <a:ln w="444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op Content A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5289" y="1347788"/>
            <a:ext cx="8353425" cy="1368425"/>
          </a:xfrm>
        </p:spPr>
        <p:txBody>
          <a:bodyPr/>
          <a:lstStyle>
            <a:lvl1pPr marL="177800" indent="-177800">
              <a:buClr>
                <a:schemeClr val="accent1"/>
              </a:buClr>
              <a:buSzPct val="125000"/>
              <a:buFont typeface="Arial" pitchFamily="34" charset="0"/>
              <a:buChar char="›"/>
              <a:defRPr>
                <a:solidFill>
                  <a:schemeClr val="tx1"/>
                </a:solidFill>
              </a:defRPr>
            </a:lvl1pPr>
            <a:lvl2pPr marL="541338" indent="-184150">
              <a:buClr>
                <a:schemeClr val="accent1"/>
              </a:buClr>
              <a:buSzPct val="125000"/>
              <a:buFont typeface="Arial" pitchFamily="34" charset="0"/>
              <a:buChar char="›"/>
              <a:defRPr>
                <a:solidFill>
                  <a:schemeClr val="tx1"/>
                </a:solidFill>
              </a:defRPr>
            </a:lvl2pPr>
            <a:lvl3pPr marL="896938" indent="-177800">
              <a:buClr>
                <a:schemeClr val="accent1"/>
              </a:buClr>
              <a:buSzPct val="125000"/>
              <a:buFont typeface="Arial" pitchFamily="34" charset="0"/>
              <a:buChar char="›"/>
              <a:defRPr>
                <a:solidFill>
                  <a:schemeClr val="tx1"/>
                </a:solidFill>
              </a:defRPr>
            </a:lvl3pPr>
            <a:lvl4pPr marL="1254125" indent="-179388">
              <a:buClr>
                <a:schemeClr val="accent1"/>
              </a:buClr>
              <a:buSzPct val="125000"/>
              <a:buFont typeface="Arial" pitchFamily="34" charset="0"/>
              <a:buChar char="›"/>
              <a:defRPr>
                <a:solidFill>
                  <a:schemeClr val="tx1"/>
                </a:solidFill>
              </a:defRPr>
            </a:lvl4pPr>
            <a:lvl5pPr marL="1616075" indent="-177800">
              <a:buClr>
                <a:schemeClr val="accent1"/>
              </a:buClr>
              <a:buSzPct val="125000"/>
              <a:buFont typeface="Arial" pitchFamily="34" charset="0"/>
              <a:buChar char="›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 err="1"/>
              <a:t>Textmasterformate</a:t>
            </a:r>
            <a:r>
              <a:rPr lang="en-US" noProof="0" dirty="0"/>
              <a:t> </a:t>
            </a:r>
            <a:r>
              <a:rPr lang="en-US" noProof="0" dirty="0" err="1"/>
              <a:t>durch</a:t>
            </a:r>
            <a:r>
              <a:rPr lang="en-US" noProof="0" dirty="0"/>
              <a:t> </a:t>
            </a:r>
            <a:r>
              <a:rPr lang="en-US" noProof="0" dirty="0" err="1"/>
              <a:t>Klicken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  <a:p>
            <a:pPr lvl="1"/>
            <a:r>
              <a:rPr lang="en-US" noProof="0" dirty="0" err="1"/>
              <a:t>Zweite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  <a:p>
            <a:pPr lvl="2"/>
            <a:r>
              <a:rPr lang="en-US" noProof="0" dirty="0" err="1"/>
              <a:t>Dritte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  <a:p>
            <a:pPr lvl="3"/>
            <a:r>
              <a:rPr lang="en-US" noProof="0" dirty="0" err="1"/>
              <a:t>Vierte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  <a:p>
            <a:pPr lvl="4"/>
            <a:r>
              <a:rPr lang="en-US" noProof="0" dirty="0" err="1"/>
              <a:t>Fünfte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395289" y="303212"/>
            <a:ext cx="8353425" cy="7207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noProof="0" dirty="0" err="1"/>
              <a:t>Titelmasterformat</a:t>
            </a:r>
            <a:r>
              <a:rPr lang="en-US" noProof="0" dirty="0"/>
              <a:t> </a:t>
            </a:r>
            <a:r>
              <a:rPr lang="en-US" noProof="0" dirty="0" err="1"/>
              <a:t>durch</a:t>
            </a:r>
            <a:r>
              <a:rPr lang="en-US" noProof="0" dirty="0"/>
              <a:t> </a:t>
            </a:r>
            <a:r>
              <a:rPr lang="en-US" noProof="0" dirty="0" err="1"/>
              <a:t>Klicken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2021-04-14</a:t>
            </a: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DA48181-2C78-49CB-8C52-912A07842C2E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Gesina Schwalbe © Continental AG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Bottom Content Ar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5289" y="2787650"/>
            <a:ext cx="8353425" cy="1368426"/>
          </a:xfrm>
        </p:spPr>
        <p:txBody>
          <a:bodyPr/>
          <a:lstStyle>
            <a:lvl1pPr marL="177800" indent="-177800">
              <a:buClr>
                <a:schemeClr val="accent1"/>
              </a:buClr>
              <a:buSzPct val="125000"/>
              <a:buFont typeface="Arial" pitchFamily="34" charset="0"/>
              <a:buChar char="›"/>
              <a:defRPr>
                <a:solidFill>
                  <a:schemeClr val="tx1"/>
                </a:solidFill>
              </a:defRPr>
            </a:lvl1pPr>
            <a:lvl2pPr marL="541338" indent="-184150">
              <a:buClr>
                <a:schemeClr val="accent1"/>
              </a:buClr>
              <a:buSzPct val="125000"/>
              <a:buFont typeface="Arial" pitchFamily="34" charset="0"/>
              <a:buChar char="›"/>
              <a:defRPr>
                <a:solidFill>
                  <a:schemeClr val="tx1"/>
                </a:solidFill>
              </a:defRPr>
            </a:lvl2pPr>
            <a:lvl3pPr marL="896938" indent="-177800">
              <a:buClr>
                <a:schemeClr val="accent1"/>
              </a:buClr>
              <a:buSzPct val="125000"/>
              <a:buFont typeface="Arial" pitchFamily="34" charset="0"/>
              <a:buChar char="›"/>
              <a:defRPr>
                <a:solidFill>
                  <a:schemeClr val="tx1"/>
                </a:solidFill>
              </a:defRPr>
            </a:lvl3pPr>
            <a:lvl4pPr marL="1254125" indent="-179388">
              <a:buClr>
                <a:schemeClr val="accent1"/>
              </a:buClr>
              <a:buSzPct val="125000"/>
              <a:buFont typeface="Arial" pitchFamily="34" charset="0"/>
              <a:buChar char="›"/>
              <a:defRPr>
                <a:solidFill>
                  <a:schemeClr val="tx1"/>
                </a:solidFill>
              </a:defRPr>
            </a:lvl4pPr>
            <a:lvl5pPr marL="1616075" indent="-177800">
              <a:buClr>
                <a:schemeClr val="accent1"/>
              </a:buClr>
              <a:buSzPct val="125000"/>
              <a:buFont typeface="Arial" pitchFamily="34" charset="0"/>
              <a:buChar char="›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noProof="0" dirty="0" err="1"/>
              <a:t>Textmasterformate</a:t>
            </a:r>
            <a:r>
              <a:rPr lang="en-US" noProof="0" dirty="0"/>
              <a:t> </a:t>
            </a:r>
            <a:r>
              <a:rPr lang="en-US" noProof="0" dirty="0" err="1"/>
              <a:t>durch</a:t>
            </a:r>
            <a:r>
              <a:rPr lang="en-US" noProof="0" dirty="0"/>
              <a:t> </a:t>
            </a:r>
            <a:r>
              <a:rPr lang="en-US" noProof="0" dirty="0" err="1"/>
              <a:t>Klicken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  <a:p>
            <a:pPr lvl="1"/>
            <a:r>
              <a:rPr lang="en-US" noProof="0" dirty="0" err="1"/>
              <a:t>Zweite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  <a:p>
            <a:pPr lvl="2"/>
            <a:r>
              <a:rPr lang="en-US" noProof="0" dirty="0" err="1"/>
              <a:t>Dritte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  <a:p>
            <a:pPr lvl="3"/>
            <a:r>
              <a:rPr lang="en-US" noProof="0" dirty="0" err="1"/>
              <a:t>Vierte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  <a:p>
            <a:pPr lvl="4"/>
            <a:r>
              <a:rPr lang="en-US" noProof="0" dirty="0" err="1"/>
              <a:t>Fünfte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395289" y="303212"/>
            <a:ext cx="8353425" cy="7207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noProof="0" dirty="0" err="1"/>
              <a:t>Titelmasterformat</a:t>
            </a:r>
            <a:r>
              <a:rPr lang="en-US" noProof="0" dirty="0"/>
              <a:t> </a:t>
            </a:r>
            <a:r>
              <a:rPr lang="en-US" noProof="0" dirty="0" err="1"/>
              <a:t>durch</a:t>
            </a:r>
            <a:r>
              <a:rPr lang="en-US" noProof="0" dirty="0"/>
              <a:t> </a:t>
            </a:r>
            <a:r>
              <a:rPr lang="en-US" noProof="0" dirty="0" err="1"/>
              <a:t>Klicken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2021-04-14</a:t>
            </a: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DA48181-2C78-49CB-8C52-912A07842C2E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Gesina Schwalbe © Continental AG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ags" Target="../tags/tag4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ags" Target="../tags/tag3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MIO_LOGOPLACEHOLDER" hidden="1"/>
          <p:cNvSpPr/>
          <p:nvPr userDrawn="1"/>
        </p:nvSpPr>
        <p:spPr>
          <a:xfrm>
            <a:off x="7727949" y="381360"/>
            <a:ext cx="1020763" cy="418740"/>
          </a:xfrm>
          <a:prstGeom prst="rect">
            <a:avLst/>
          </a:prstGeom>
          <a:solidFill>
            <a:srgbClr val="FFFFFF"/>
          </a:solidFill>
          <a:ln w="3175">
            <a:noFill/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 sz="800" noProof="0" dirty="0">
              <a:solidFill>
                <a:srgbClr val="00B0F0"/>
              </a:solidFill>
            </a:endParaRPr>
          </a:p>
        </p:txBody>
      </p:sp>
      <p:cxnSp>
        <p:nvCxnSpPr>
          <p:cNvPr id="13" name="Gerade Verbindung 12"/>
          <p:cNvCxnSpPr/>
          <p:nvPr userDrawn="1"/>
        </p:nvCxnSpPr>
        <p:spPr>
          <a:xfrm>
            <a:off x="395289" y="4320706"/>
            <a:ext cx="8353425" cy="0"/>
          </a:xfrm>
          <a:prstGeom prst="line">
            <a:avLst/>
          </a:prstGeom>
          <a:ln w="444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Bild 4"/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black">
          <a:xfrm>
            <a:off x="251520" y="4381646"/>
            <a:ext cx="1857600" cy="57054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95289" y="303212"/>
            <a:ext cx="8353425" cy="720726"/>
          </a:xfrm>
          <a:prstGeom prst="rect">
            <a:avLst/>
          </a:prstGeom>
        </p:spPr>
        <p:txBody>
          <a:bodyPr vert="horz" lIns="0" tIns="25200" rIns="91440" bIns="0" rtlCol="0" anchor="t" anchorCtr="0">
            <a:noAutofit/>
          </a:bodyPr>
          <a:lstStyle/>
          <a:p>
            <a:r>
              <a:rPr lang="en-US" noProof="0" dirty="0" err="1"/>
              <a:t>Titelmasterformat</a:t>
            </a:r>
            <a:r>
              <a:rPr lang="en-US" noProof="0" dirty="0"/>
              <a:t> </a:t>
            </a:r>
            <a:r>
              <a:rPr lang="en-US" noProof="0" dirty="0" err="1"/>
              <a:t>durch</a:t>
            </a:r>
            <a:r>
              <a:rPr lang="en-US" noProof="0" dirty="0"/>
              <a:t> </a:t>
            </a:r>
            <a:r>
              <a:rPr lang="en-US" noProof="0" dirty="0" err="1"/>
              <a:t>Klicken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95289" y="1342800"/>
            <a:ext cx="8353425" cy="2813275"/>
          </a:xfrm>
          <a:prstGeom prst="rect">
            <a:avLst/>
          </a:prstGeom>
        </p:spPr>
        <p:txBody>
          <a:bodyPr vert="horz" lIns="0" tIns="18000" rIns="0" bIns="18000" rtlCol="0">
            <a:normAutofit/>
          </a:bodyPr>
          <a:lstStyle/>
          <a:p>
            <a:pPr lvl="0"/>
            <a:r>
              <a:rPr lang="en-US" noProof="0" dirty="0" err="1"/>
              <a:t>Textmasterformate</a:t>
            </a:r>
            <a:r>
              <a:rPr lang="en-US" noProof="0" dirty="0"/>
              <a:t> </a:t>
            </a:r>
            <a:r>
              <a:rPr lang="en-US" noProof="0" dirty="0" err="1"/>
              <a:t>durch</a:t>
            </a:r>
            <a:r>
              <a:rPr lang="en-US" noProof="0" dirty="0"/>
              <a:t> </a:t>
            </a:r>
            <a:r>
              <a:rPr lang="en-US" noProof="0" dirty="0" err="1"/>
              <a:t>Klicken</a:t>
            </a:r>
            <a:r>
              <a:rPr lang="en-US" noProof="0" dirty="0"/>
              <a:t> </a:t>
            </a:r>
            <a:r>
              <a:rPr lang="en-US" noProof="0" dirty="0" err="1"/>
              <a:t>bearbeiten</a:t>
            </a:r>
            <a:endParaRPr lang="en-US" noProof="0" dirty="0"/>
          </a:p>
          <a:p>
            <a:pPr lvl="1"/>
            <a:r>
              <a:rPr lang="en-US" noProof="0" dirty="0" err="1"/>
              <a:t>Zweite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  <a:p>
            <a:pPr lvl="2"/>
            <a:r>
              <a:rPr lang="en-US" noProof="0" dirty="0" err="1"/>
              <a:t>Dritte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  <a:p>
            <a:pPr lvl="3"/>
            <a:r>
              <a:rPr lang="en-US" noProof="0" dirty="0" err="1"/>
              <a:t>Vierte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  <a:p>
            <a:pPr lvl="4"/>
            <a:r>
              <a:rPr lang="en-US" noProof="0" dirty="0" err="1"/>
              <a:t>Fünfte</a:t>
            </a:r>
            <a:r>
              <a:rPr lang="en-US" noProof="0" dirty="0"/>
              <a:t> </a:t>
            </a:r>
            <a:r>
              <a:rPr lang="en-US" noProof="0" dirty="0" err="1"/>
              <a:t>Ebene</a:t>
            </a:r>
            <a:endParaRPr lang="en-US" noProof="0" dirty="0"/>
          </a:p>
        </p:txBody>
      </p:sp>
      <p:sp>
        <p:nvSpPr>
          <p:cNvPr id="24" name="Datumsplatzhalter 23"/>
          <p:cNvSpPr>
            <a:spLocks noGrp="1"/>
          </p:cNvSpPr>
          <p:nvPr>
            <p:ph type="dt" sz="half" idx="2"/>
          </p:nvPr>
        </p:nvSpPr>
        <p:spPr>
          <a:xfrm>
            <a:off x="6350485" y="4551970"/>
            <a:ext cx="2001935" cy="112830"/>
          </a:xfrm>
          <a:prstGeom prst="rect">
            <a:avLst/>
          </a:prstGeom>
        </p:spPr>
        <p:txBody>
          <a:bodyPr vert="horz" wrap="none" lIns="0" tIns="0" rIns="0" bIns="0" rtlCol="0" anchor="b" anchorCtr="0"/>
          <a:lstStyle>
            <a:lvl1pPr algn="l">
              <a:defRPr sz="7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noProof="0"/>
              <a:t>2021-04-14</a:t>
            </a:r>
          </a:p>
        </p:txBody>
      </p:sp>
      <p:sp>
        <p:nvSpPr>
          <p:cNvPr id="25" name="Fußzeilenplatzhalter 24"/>
          <p:cNvSpPr>
            <a:spLocks noGrp="1"/>
          </p:cNvSpPr>
          <p:nvPr>
            <p:ph type="ftr" sz="quarter" idx="3"/>
          </p:nvPr>
        </p:nvSpPr>
        <p:spPr>
          <a:xfrm>
            <a:off x="6350486" y="4665239"/>
            <a:ext cx="2001935" cy="112830"/>
          </a:xfrm>
          <a:prstGeom prst="rect">
            <a:avLst/>
          </a:prstGeom>
        </p:spPr>
        <p:txBody>
          <a:bodyPr vert="horz" wrap="none" lIns="0" tIns="0" rIns="0" bIns="0" rtlCol="0" anchor="t" anchorCtr="0"/>
          <a:lstStyle>
            <a:lvl1pPr algn="l">
              <a:defRPr sz="7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noProof="0"/>
              <a:t>Gesina Schwalbe © Continental AG</a:t>
            </a:r>
          </a:p>
        </p:txBody>
      </p:sp>
      <p:sp>
        <p:nvSpPr>
          <p:cNvPr id="26" name="Foliennummernplatzhalter 25"/>
          <p:cNvSpPr>
            <a:spLocks noGrp="1"/>
          </p:cNvSpPr>
          <p:nvPr>
            <p:ph type="sldNum" sz="quarter" idx="4"/>
          </p:nvPr>
        </p:nvSpPr>
        <p:spPr>
          <a:xfrm>
            <a:off x="8388425" y="4665239"/>
            <a:ext cx="360289" cy="112830"/>
          </a:xfrm>
          <a:prstGeom prst="rect">
            <a:avLst/>
          </a:prstGeom>
        </p:spPr>
        <p:txBody>
          <a:bodyPr vert="horz" wrap="none" lIns="0" tIns="0" rIns="0" bIns="0" rtlCol="0" anchor="t" anchorCtr="0"/>
          <a:lstStyle>
            <a:lvl1pPr algn="r">
              <a:defRPr sz="700" b="1">
                <a:solidFill>
                  <a:schemeClr val="tx1"/>
                </a:solidFill>
                <a:latin typeface="+mn-lt"/>
              </a:defRPr>
            </a:lvl1pPr>
          </a:lstStyle>
          <a:p>
            <a:fld id="{ADA48181-2C78-49CB-8C52-912A07842C2E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11" name="Text Box 23"/>
          <p:cNvSpPr txBox="1">
            <a:spLocks noChangeArrowheads="1"/>
          </p:cNvSpPr>
          <p:nvPr userDrawn="1">
            <p:custDataLst>
              <p:tags r:id="rId22"/>
            </p:custDataLst>
          </p:nvPr>
        </p:nvSpPr>
        <p:spPr bwMode="auto">
          <a:xfrm>
            <a:off x="3501407" y="4665239"/>
            <a:ext cx="2726779" cy="96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t" anchorCtr="0"/>
          <a:lstStyle/>
          <a:p>
            <a:pPr algn="l" defTabSz="895888"/>
            <a:r>
              <a:rPr lang="en-US" sz="700" noProof="0">
                <a:solidFill>
                  <a:schemeClr val="tx1"/>
                </a:solidFill>
                <a:latin typeface="+mn-lt"/>
              </a:rPr>
              <a:t>Public</a:t>
            </a:r>
          </a:p>
        </p:txBody>
      </p:sp>
      <p:sp>
        <p:nvSpPr>
          <p:cNvPr id="12" name="Text Box 23"/>
          <p:cNvSpPr txBox="1">
            <a:spLocks noChangeArrowheads="1"/>
          </p:cNvSpPr>
          <p:nvPr userDrawn="1">
            <p:custDataLst>
              <p:tags r:id="rId23"/>
            </p:custDataLst>
          </p:nvPr>
        </p:nvSpPr>
        <p:spPr bwMode="auto">
          <a:xfrm>
            <a:off x="3501407" y="4561587"/>
            <a:ext cx="2726778" cy="1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b"/>
          <a:lstStyle/>
          <a:p>
            <a:pPr algn="l" defTabSz="895888"/>
            <a:r>
              <a:rPr lang="en-US" sz="700" b="1" noProof="0">
                <a:solidFill>
                  <a:schemeClr val="tx1"/>
                </a:solidFill>
                <a:latin typeface="+mn-lt"/>
              </a:rPr>
              <a:t>WiDS Regensburg</a:t>
            </a:r>
          </a:p>
        </p:txBody>
      </p:sp>
      <p:sp>
        <p:nvSpPr>
          <p:cNvPr id="4" name="empower - DO NOT DELETE!!!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 sz="1600" dirty="0" err="1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6" name="empower - DO NOT DELETE!!!" hidden="1"/>
          <p:cNvSpPr/>
          <p:nvPr userDrawn="1">
            <p:custDataLst>
              <p:tags r:id="rId25"/>
            </p:custDataLst>
          </p:nvPr>
        </p:nvSpPr>
        <p:spPr>
          <a:xfrm>
            <a:off x="-63500" y="-63500"/>
            <a:ext cx="0" cy="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 sz="1600" dirty="0" err="1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9" r:id="rId20"/>
  </p:sldLayoutIdLst>
  <p:transition>
    <p:fade/>
  </p:transition>
  <p:hf hdr="0"/>
  <p:txStyles>
    <p:titleStyle>
      <a:lvl1pPr algn="l" defTabSz="914400" rtl="0" eaLnBrk="1" latinLnBrk="0" hangingPunct="1">
        <a:lnSpc>
          <a:spcPct val="95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+mj-lt"/>
          <a:ea typeface="+mj-ea"/>
          <a:cs typeface="Arial" pitchFamily="34" charset="0"/>
        </a:defRPr>
      </a:lvl1pPr>
    </p:titleStyle>
    <p:bodyStyle>
      <a:lvl1pPr marL="177800" indent="-177800" algn="l" defTabSz="9144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Clr>
          <a:schemeClr val="accent1"/>
        </a:buClr>
        <a:buSzPct val="125000"/>
        <a:buFont typeface="Arial" pitchFamily="34" charset="0"/>
        <a:buChar char="›"/>
        <a:defRPr sz="1600" b="0" kern="1200">
          <a:solidFill>
            <a:schemeClr val="tx1"/>
          </a:solidFill>
          <a:latin typeface="+mn-lt"/>
          <a:ea typeface="+mn-ea"/>
          <a:cs typeface="Arial" pitchFamily="34" charset="0"/>
        </a:defRPr>
      </a:lvl1pPr>
      <a:lvl2pPr marL="541338" indent="-184150" algn="l" defTabSz="9144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Clr>
          <a:schemeClr val="accent1"/>
        </a:buClr>
        <a:buSzPct val="125000"/>
        <a:buFont typeface="Arial" pitchFamily="34" charset="0"/>
        <a:buChar char="›"/>
        <a:defRPr sz="1600" b="0" kern="1200">
          <a:solidFill>
            <a:schemeClr val="tx1"/>
          </a:solidFill>
          <a:latin typeface="+mn-lt"/>
          <a:ea typeface="+mn-ea"/>
          <a:cs typeface="Arial" pitchFamily="34" charset="0"/>
        </a:defRPr>
      </a:lvl2pPr>
      <a:lvl3pPr marL="896938" indent="-177800" algn="l" defTabSz="9144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Clr>
          <a:schemeClr val="accent1"/>
        </a:buClr>
        <a:buSzPct val="125000"/>
        <a:buFont typeface="Arial" pitchFamily="34" charset="0"/>
        <a:buChar char="›"/>
        <a:defRPr sz="1600" b="0" kern="1200">
          <a:solidFill>
            <a:schemeClr val="tx1"/>
          </a:solidFill>
          <a:latin typeface="+mn-lt"/>
          <a:ea typeface="+mn-ea"/>
          <a:cs typeface="Arial" pitchFamily="34" charset="0"/>
        </a:defRPr>
      </a:lvl3pPr>
      <a:lvl4pPr marL="1254125" indent="-179388" algn="l" defTabSz="9144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Clr>
          <a:schemeClr val="accent1"/>
        </a:buClr>
        <a:buSzPct val="125000"/>
        <a:buFont typeface="Arial" pitchFamily="34" charset="0"/>
        <a:buChar char="›"/>
        <a:defRPr sz="1600" b="0" kern="1200">
          <a:solidFill>
            <a:schemeClr val="tx1"/>
          </a:solidFill>
          <a:latin typeface="+mn-lt"/>
          <a:ea typeface="+mn-ea"/>
          <a:cs typeface="Arial" pitchFamily="34" charset="0"/>
        </a:defRPr>
      </a:lvl4pPr>
      <a:lvl5pPr marL="1616075" indent="-177800" algn="l" defTabSz="9144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Clr>
          <a:schemeClr val="accent1"/>
        </a:buClr>
        <a:buSzPct val="125000"/>
        <a:buFont typeface="Arial" pitchFamily="34" charset="0"/>
        <a:buChar char="›"/>
        <a:defRPr sz="1600" b="0" kern="1200">
          <a:solidFill>
            <a:schemeClr val="tx1"/>
          </a:solidFill>
          <a:latin typeface="+mn-lt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hyperlink" Target="mailto:gesina.schwalbe@continental-corporation.com" TargetMode="External"/><Relationship Id="rId5" Type="http://schemas.openxmlformats.org/officeDocument/2006/relationships/hyperlink" Target="http://www.continental.com/" TargetMode="External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72.xml"/><Relationship Id="rId13" Type="http://schemas.openxmlformats.org/officeDocument/2006/relationships/tags" Target="../tags/tag77.xml"/><Relationship Id="rId18" Type="http://schemas.openxmlformats.org/officeDocument/2006/relationships/slide" Target="slide8.xml"/><Relationship Id="rId3" Type="http://schemas.openxmlformats.org/officeDocument/2006/relationships/tags" Target="../tags/tag67.xml"/><Relationship Id="rId7" Type="http://schemas.openxmlformats.org/officeDocument/2006/relationships/tags" Target="../tags/tag71.xml"/><Relationship Id="rId12" Type="http://schemas.openxmlformats.org/officeDocument/2006/relationships/tags" Target="../tags/tag76.xml"/><Relationship Id="rId17" Type="http://schemas.openxmlformats.org/officeDocument/2006/relationships/slide" Target="slide5.xml"/><Relationship Id="rId2" Type="http://schemas.openxmlformats.org/officeDocument/2006/relationships/tags" Target="../tags/tag66.xml"/><Relationship Id="rId16" Type="http://schemas.openxmlformats.org/officeDocument/2006/relationships/slide" Target="slide2.xml"/><Relationship Id="rId20" Type="http://schemas.openxmlformats.org/officeDocument/2006/relationships/slide" Target="slide7.xml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11" Type="http://schemas.openxmlformats.org/officeDocument/2006/relationships/tags" Target="../tags/tag75.xml"/><Relationship Id="rId5" Type="http://schemas.openxmlformats.org/officeDocument/2006/relationships/tags" Target="../tags/tag69.xml"/><Relationship Id="rId15" Type="http://schemas.openxmlformats.org/officeDocument/2006/relationships/slideLayout" Target="../slideLayouts/slideLayout15.xml"/><Relationship Id="rId10" Type="http://schemas.openxmlformats.org/officeDocument/2006/relationships/tags" Target="../tags/tag74.xml"/><Relationship Id="rId19" Type="http://schemas.openxmlformats.org/officeDocument/2006/relationships/slide" Target="slide16.xml"/><Relationship Id="rId4" Type="http://schemas.openxmlformats.org/officeDocument/2006/relationships/tags" Target="../tags/tag68.xml"/><Relationship Id="rId9" Type="http://schemas.openxmlformats.org/officeDocument/2006/relationships/tags" Target="../tags/tag73.xml"/><Relationship Id="rId14" Type="http://schemas.openxmlformats.org/officeDocument/2006/relationships/tags" Target="../tags/tag7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emf"/><Relationship Id="rId4" Type="http://schemas.openxmlformats.org/officeDocument/2006/relationships/image" Target="../media/image1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7" Type="http://schemas.openxmlformats.org/officeDocument/2006/relationships/image" Target="../media/image22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emf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4.emf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0.png"/><Relationship Id="rId9" Type="http://schemas.openxmlformats.org/officeDocument/2006/relationships/image" Target="../media/image26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tags" Target="../tags/tag81.xml"/><Relationship Id="rId7" Type="http://schemas.openxmlformats.org/officeDocument/2006/relationships/image" Target="../media/image12.png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image" Target="../media/image7.png"/><Relationship Id="rId11" Type="http://schemas.openxmlformats.org/officeDocument/2006/relationships/image" Target="../media/image37.png"/><Relationship Id="rId5" Type="http://schemas.openxmlformats.org/officeDocument/2006/relationships/notesSlide" Target="../notesSlides/notesSlide9.xml"/><Relationship Id="rId10" Type="http://schemas.openxmlformats.org/officeDocument/2006/relationships/image" Target="../media/image9.sv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89.xml"/><Relationship Id="rId13" Type="http://schemas.openxmlformats.org/officeDocument/2006/relationships/slide" Target="slide5.xml"/><Relationship Id="rId3" Type="http://schemas.openxmlformats.org/officeDocument/2006/relationships/tags" Target="../tags/tag84.xml"/><Relationship Id="rId7" Type="http://schemas.openxmlformats.org/officeDocument/2006/relationships/tags" Target="../tags/tag88.xml"/><Relationship Id="rId12" Type="http://schemas.openxmlformats.org/officeDocument/2006/relationships/slide" Target="slide2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6" Type="http://schemas.openxmlformats.org/officeDocument/2006/relationships/tags" Target="../tags/tag87.xml"/><Relationship Id="rId11" Type="http://schemas.openxmlformats.org/officeDocument/2006/relationships/slideLayout" Target="../slideLayouts/slideLayout15.xml"/><Relationship Id="rId5" Type="http://schemas.openxmlformats.org/officeDocument/2006/relationships/tags" Target="../tags/tag86.xml"/><Relationship Id="rId10" Type="http://schemas.openxmlformats.org/officeDocument/2006/relationships/tags" Target="../tags/tag91.xml"/><Relationship Id="rId4" Type="http://schemas.openxmlformats.org/officeDocument/2006/relationships/tags" Target="../tags/tag85.xml"/><Relationship Id="rId9" Type="http://schemas.openxmlformats.org/officeDocument/2006/relationships/tags" Target="../tags/tag90.xml"/><Relationship Id="rId14" Type="http://schemas.openxmlformats.org/officeDocument/2006/relationships/slide" Target="slide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24963/ijcai.2018/286" TargetMode="External"/><Relationship Id="rId7" Type="http://schemas.openxmlformats.org/officeDocument/2006/relationships/hyperlink" Target="https://www.iso.org/standard/68383.html" TargetMode="External"/><Relationship Id="rId2" Type="http://schemas.openxmlformats.org/officeDocument/2006/relationships/hyperlink" Target="https://doi.org/10.1109/CVPR.2018.0017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oi.org/10.1145/3236024.3264835" TargetMode="External"/><Relationship Id="rId5" Type="http://schemas.openxmlformats.org/officeDocument/2006/relationships/hyperlink" Target="https://openreview.net/forum?id=Bygh9j09KX" TargetMode="External"/><Relationship Id="rId4" Type="http://schemas.openxmlformats.org/officeDocument/2006/relationships/hyperlink" Target="https://doi.org/10.1109/CVPR.2018.00910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arxiv.org/abs/1903.06758" TargetMode="External"/><Relationship Id="rId3" Type="http://schemas.openxmlformats.org/officeDocument/2006/relationships/hyperlink" Target="https://www.iso.org/standard/68388.html" TargetMode="External"/><Relationship Id="rId7" Type="http://schemas.openxmlformats.org/officeDocument/2006/relationships/hyperlink" Target="https://openreview.net/forum?id=Hkn7CBaTW" TargetMode="External"/><Relationship Id="rId2" Type="http://schemas.openxmlformats.org/officeDocument/2006/relationships/hyperlink" Target="https://www.iso.org/standard/68385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oi.org/10.1109/ICCV.2017.320" TargetMode="External"/><Relationship Id="rId5" Type="http://schemas.openxmlformats.org/officeDocument/2006/relationships/hyperlink" Target="http://papers.nips.cc/paper/7141-what-uncertainties-do-we-need-in-bayesian-deep-learning-for-computer-vision" TargetMode="External"/><Relationship Id="rId4" Type="http://schemas.openxmlformats.org/officeDocument/2006/relationships/hyperlink" Target="https://www.iso.org/standard/70939.html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13" Type="http://schemas.openxmlformats.org/officeDocument/2006/relationships/slide" Target="slide7.xml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12" Type="http://schemas.openxmlformats.org/officeDocument/2006/relationships/slide" Target="slide5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slideLayout" Target="../slideLayouts/slideLayout15.xml"/><Relationship Id="rId5" Type="http://schemas.openxmlformats.org/officeDocument/2006/relationships/tags" Target="../tags/tag10.xml"/><Relationship Id="rId10" Type="http://schemas.openxmlformats.org/officeDocument/2006/relationships/tags" Target="../tags/tag15.xml"/><Relationship Id="rId4" Type="http://schemas.openxmlformats.org/officeDocument/2006/relationships/tags" Target="../tags/tag9.xml"/><Relationship Id="rId9" Type="http://schemas.openxmlformats.org/officeDocument/2006/relationships/tags" Target="../tags/tag14.xml"/><Relationship Id="rId14" Type="http://schemas.openxmlformats.org/officeDocument/2006/relationships/slide" Target="slide1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abs/2002.08935" TargetMode="External"/><Relationship Id="rId7" Type="http://schemas.openxmlformats.org/officeDocument/2006/relationships/hyperlink" Target="https://hal.archives-ouvertes.fr/hal-02156048" TargetMode="External"/><Relationship Id="rId2" Type="http://schemas.openxmlformats.org/officeDocument/2006/relationships/hyperlink" Target="https://aaai.org/ocs/index.php/WS/AAAIW18/paper/view/1657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hal.archives-ouvertes.fr/hal-02442819" TargetMode="External"/><Relationship Id="rId5" Type="http://schemas.openxmlformats.org/officeDocument/2006/relationships/hyperlink" Target="https://hal.archives-ouvertes.fr/hal-02442796" TargetMode="External"/><Relationship Id="rId4" Type="http://schemas.openxmlformats.org/officeDocument/2006/relationships/hyperlink" Target="https://doi.org/10.1007/978-3-030-55583-2_29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mailto:Gesina.Schwalbe@continental-corporation.com" TargetMode="Externa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image" Target="../media/image7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26.xml"/><Relationship Id="rId13" Type="http://schemas.openxmlformats.org/officeDocument/2006/relationships/slide" Target="slide7.xml"/><Relationship Id="rId3" Type="http://schemas.openxmlformats.org/officeDocument/2006/relationships/tags" Target="../tags/tag21.xml"/><Relationship Id="rId7" Type="http://schemas.openxmlformats.org/officeDocument/2006/relationships/tags" Target="../tags/tag25.xml"/><Relationship Id="rId12" Type="http://schemas.openxmlformats.org/officeDocument/2006/relationships/slide" Target="slide2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11" Type="http://schemas.openxmlformats.org/officeDocument/2006/relationships/slideLayout" Target="../slideLayouts/slideLayout15.xml"/><Relationship Id="rId5" Type="http://schemas.openxmlformats.org/officeDocument/2006/relationships/tags" Target="../tags/tag23.xml"/><Relationship Id="rId10" Type="http://schemas.openxmlformats.org/officeDocument/2006/relationships/tags" Target="../tags/tag28.xml"/><Relationship Id="rId4" Type="http://schemas.openxmlformats.org/officeDocument/2006/relationships/tags" Target="../tags/tag22.xml"/><Relationship Id="rId9" Type="http://schemas.openxmlformats.org/officeDocument/2006/relationships/tags" Target="../tags/tag27.xml"/><Relationship Id="rId14" Type="http://schemas.openxmlformats.org/officeDocument/2006/relationships/slide" Target="slide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13" Type="http://schemas.openxmlformats.org/officeDocument/2006/relationships/tags" Target="../tags/tag41.xml"/><Relationship Id="rId18" Type="http://schemas.openxmlformats.org/officeDocument/2006/relationships/slide" Target="slide8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12" Type="http://schemas.openxmlformats.org/officeDocument/2006/relationships/tags" Target="../tags/tag40.xml"/><Relationship Id="rId17" Type="http://schemas.openxmlformats.org/officeDocument/2006/relationships/slide" Target="slide5.xml"/><Relationship Id="rId2" Type="http://schemas.openxmlformats.org/officeDocument/2006/relationships/tags" Target="../tags/tag30.xml"/><Relationship Id="rId16" Type="http://schemas.openxmlformats.org/officeDocument/2006/relationships/slide" Target="slide2.xml"/><Relationship Id="rId20" Type="http://schemas.openxmlformats.org/officeDocument/2006/relationships/slide" Target="slide16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11" Type="http://schemas.openxmlformats.org/officeDocument/2006/relationships/tags" Target="../tags/tag39.xml"/><Relationship Id="rId5" Type="http://schemas.openxmlformats.org/officeDocument/2006/relationships/tags" Target="../tags/tag33.xml"/><Relationship Id="rId15" Type="http://schemas.openxmlformats.org/officeDocument/2006/relationships/slideLayout" Target="../slideLayouts/slideLayout15.xml"/><Relationship Id="rId10" Type="http://schemas.openxmlformats.org/officeDocument/2006/relationships/tags" Target="../tags/tag38.xml"/><Relationship Id="rId19" Type="http://schemas.openxmlformats.org/officeDocument/2006/relationships/slide" Target="slide10.xml"/><Relationship Id="rId4" Type="http://schemas.openxmlformats.org/officeDocument/2006/relationships/tags" Target="../tags/tag32.xml"/><Relationship Id="rId9" Type="http://schemas.openxmlformats.org/officeDocument/2006/relationships/tags" Target="../tags/tag37.xml"/><Relationship Id="rId14" Type="http://schemas.openxmlformats.org/officeDocument/2006/relationships/tags" Target="../tags/tag4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50.xml"/><Relationship Id="rId13" Type="http://schemas.openxmlformats.org/officeDocument/2006/relationships/tags" Target="../tags/tag55.xml"/><Relationship Id="rId18" Type="http://schemas.openxmlformats.org/officeDocument/2006/relationships/slide" Target="slide10.xml"/><Relationship Id="rId3" Type="http://schemas.openxmlformats.org/officeDocument/2006/relationships/tags" Target="../tags/tag45.xml"/><Relationship Id="rId7" Type="http://schemas.openxmlformats.org/officeDocument/2006/relationships/tags" Target="../tags/tag49.xml"/><Relationship Id="rId12" Type="http://schemas.openxmlformats.org/officeDocument/2006/relationships/tags" Target="../tags/tag54.xml"/><Relationship Id="rId17" Type="http://schemas.openxmlformats.org/officeDocument/2006/relationships/slide" Target="slide5.xml"/><Relationship Id="rId2" Type="http://schemas.openxmlformats.org/officeDocument/2006/relationships/tags" Target="../tags/tag44.xml"/><Relationship Id="rId16" Type="http://schemas.openxmlformats.org/officeDocument/2006/relationships/slide" Target="slide2.xml"/><Relationship Id="rId20" Type="http://schemas.openxmlformats.org/officeDocument/2006/relationships/slide" Target="slide7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11" Type="http://schemas.openxmlformats.org/officeDocument/2006/relationships/tags" Target="../tags/tag53.xml"/><Relationship Id="rId5" Type="http://schemas.openxmlformats.org/officeDocument/2006/relationships/tags" Target="../tags/tag47.xml"/><Relationship Id="rId15" Type="http://schemas.openxmlformats.org/officeDocument/2006/relationships/slideLayout" Target="../slideLayouts/slideLayout15.xml"/><Relationship Id="rId10" Type="http://schemas.openxmlformats.org/officeDocument/2006/relationships/tags" Target="../tags/tag52.xml"/><Relationship Id="rId19" Type="http://schemas.openxmlformats.org/officeDocument/2006/relationships/slide" Target="slide16.xml"/><Relationship Id="rId4" Type="http://schemas.openxmlformats.org/officeDocument/2006/relationships/tags" Target="../tags/tag46.xml"/><Relationship Id="rId9" Type="http://schemas.openxmlformats.org/officeDocument/2006/relationships/tags" Target="../tags/tag51.xml"/><Relationship Id="rId14" Type="http://schemas.openxmlformats.org/officeDocument/2006/relationships/tags" Target="../tags/tag5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64.xml"/><Relationship Id="rId13" Type="http://schemas.openxmlformats.org/officeDocument/2006/relationships/image" Target="../media/image10.emf"/><Relationship Id="rId18" Type="http://schemas.openxmlformats.org/officeDocument/2006/relationships/image" Target="../media/image15.emf"/><Relationship Id="rId3" Type="http://schemas.openxmlformats.org/officeDocument/2006/relationships/tags" Target="../tags/tag59.xml"/><Relationship Id="rId7" Type="http://schemas.openxmlformats.org/officeDocument/2006/relationships/tags" Target="../tags/tag63.xml"/><Relationship Id="rId12" Type="http://schemas.openxmlformats.org/officeDocument/2006/relationships/image" Target="../media/image9.svg"/><Relationship Id="rId17" Type="http://schemas.openxmlformats.org/officeDocument/2006/relationships/image" Target="../media/image14.svg"/><Relationship Id="rId2" Type="http://schemas.openxmlformats.org/officeDocument/2006/relationships/tags" Target="../tags/tag58.xml"/><Relationship Id="rId16" Type="http://schemas.openxmlformats.org/officeDocument/2006/relationships/image" Target="../media/image13.png"/><Relationship Id="rId1" Type="http://schemas.openxmlformats.org/officeDocument/2006/relationships/tags" Target="../tags/tag57.xml"/><Relationship Id="rId6" Type="http://schemas.openxmlformats.org/officeDocument/2006/relationships/tags" Target="../tags/tag62.xml"/><Relationship Id="rId11" Type="http://schemas.openxmlformats.org/officeDocument/2006/relationships/image" Target="../media/image8.png"/><Relationship Id="rId5" Type="http://schemas.openxmlformats.org/officeDocument/2006/relationships/tags" Target="../tags/tag61.xml"/><Relationship Id="rId15" Type="http://schemas.openxmlformats.org/officeDocument/2006/relationships/image" Target="../media/image12.png"/><Relationship Id="rId10" Type="http://schemas.openxmlformats.org/officeDocument/2006/relationships/notesSlide" Target="../notesSlides/notesSlide4.xml"/><Relationship Id="rId19" Type="http://schemas.openxmlformats.org/officeDocument/2006/relationships/image" Target="../media/image16.emf"/><Relationship Id="rId4" Type="http://schemas.openxmlformats.org/officeDocument/2006/relationships/tags" Target="../tags/tag60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1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Gebäude, draußen, Stadt, Auto enthält.&#10;&#10;Automatisch generierte Beschreibung">
            <a:extLst>
              <a:ext uri="{FF2B5EF4-FFF2-40B4-BE49-F238E27FC236}">
                <a16:creationId xmlns:a16="http://schemas.microsoft.com/office/drawing/2014/main" id="{1DBFF597-B8EA-4B4C-91FA-367D625114B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/>
          <a:srcRect t="21645" b="8329"/>
          <a:stretch/>
        </p:blipFill>
        <p:spPr>
          <a:xfrm>
            <a:off x="175856" y="-2441092"/>
            <a:ext cx="8788632" cy="550210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0"/>
              <a:t>Methods &amp; Challenges for the Safety Assurance of DNNs</a:t>
            </a:r>
            <a:endParaRPr lang="de-DE"/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C95DF968-7C78-45D2-A8B0-E67C35FA893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in Computer Vision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>
                <a:hlinkClick r:id="rId5"/>
              </a:rPr>
              <a:t>www.continental.com</a:t>
            </a:r>
            <a:r>
              <a:rPr lang="de-DE"/>
              <a:t> 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/>
              <a:t>Gesina Schwalbe (</a:t>
            </a:r>
            <a:r>
              <a:rPr lang="de-DE">
                <a:hlinkClick r:id="rId6"/>
              </a:rPr>
              <a:t>gesina.schwalbe@continental-corporation.com</a:t>
            </a:r>
            <a:r>
              <a:rPr lang="de-DE"/>
              <a:t>)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97F99FC-F796-47A7-9BAB-FC5AFA04803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423510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5084EA9-B24D-4E6E-A9C8-F254427B09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/>
              <a:t>2021-04-14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438201B-B220-4930-BA4F-40EF1082D98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DA48181-2C78-49CB-8C52-912A07842C2E}" type="slidenum">
              <a:rPr lang="en-US" noProof="0" smtClean="0"/>
              <a:pPr/>
              <a:t>10</a:t>
            </a:fld>
            <a:endParaRPr lang="en-US" noProof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EA60FA4-A6AF-4F80-BF0A-1C239ACC48A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/>
              <a:t>Gesina Schwalbe © Continental AG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3356695-5551-4444-BD3E-BCCB39C980E4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439652" y="229633"/>
            <a:ext cx="6372708" cy="2289805"/>
            <a:chOff x="1439652" y="229633"/>
            <a:chExt cx="6372708" cy="2289805"/>
          </a:xfrm>
        </p:grpSpPr>
        <p:sp>
          <p:nvSpPr>
            <p:cNvPr id="5" name="Rechteck 17">
              <a:extLst>
                <a:ext uri="{FF2B5EF4-FFF2-40B4-BE49-F238E27FC236}">
                  <a16:creationId xmlns:a16="http://schemas.microsoft.com/office/drawing/2014/main" id="{FECC8F25-DBBF-4EBD-AB30-1BFF714E7210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1439653" y="229633"/>
              <a:ext cx="6372707" cy="276999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/>
            <a:p>
              <a:r>
                <a:rPr lang="de-DE" b="1">
                  <a:solidFill>
                    <a:schemeClr val="accent1"/>
                  </a:solidFill>
                  <a:latin typeface="+mj-lt"/>
                  <a:ea typeface="+mj-ea"/>
                  <a:cs typeface="Arial" pitchFamily="34" charset="0"/>
                </a:rPr>
                <a:t>Agenda</a:t>
              </a:r>
              <a:endParaRPr lang="de-DE" b="1" dirty="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endParaRPr>
            </a:p>
          </p:txBody>
        </p:sp>
        <p:sp>
          <p:nvSpPr>
            <p:cNvPr id="6" name="Rectangle 15">
              <a:hlinkClick r:id="rId16" action="ppaction://hlinksldjump"/>
              <a:extLst>
                <a:ext uri="{FF2B5EF4-FFF2-40B4-BE49-F238E27FC236}">
                  <a16:creationId xmlns:a16="http://schemas.microsoft.com/office/drawing/2014/main" id="{E774D065-C89F-4655-B467-C6CD7F7BF99D}"/>
                </a:ext>
              </a:extLst>
            </p:cNvPr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655676" y="1009862"/>
              <a:ext cx="6048000" cy="216000"/>
            </a:xfrm>
            <a:prstGeom prst="rect">
              <a:avLst/>
            </a:prstGeom>
            <a:solidFill>
              <a:srgbClr val="EBEBEB"/>
            </a:solidFill>
            <a:ln w="9525" algn="ctr">
              <a:noFill/>
              <a:miter lim="800000"/>
              <a:headEnd/>
              <a:tailEnd/>
            </a:ln>
          </p:spPr>
          <p:txBody>
            <a:bodyPr wrap="square" lIns="81000" tIns="26340" rIns="3159000" bIns="26340" anchor="ctr">
              <a:normAutofit fontScale="92500" lnSpcReduction="20000"/>
            </a:bodyPr>
            <a:lstStyle/>
            <a:p>
              <a:pPr>
                <a:tabLst>
                  <a:tab pos="3293269" algn="l"/>
                  <a:tab pos="5786438" algn="r"/>
                </a:tabLst>
              </a:pPr>
              <a:r>
                <a:rPr lang="de-DE" sz="1350" b="1">
                  <a:solidFill>
                    <a:schemeClr val="bg2">
                      <a:lumMod val="10000"/>
                    </a:schemeClr>
                  </a:solidFill>
                  <a:latin typeface="Arial"/>
                </a:rPr>
                <a:t>Background</a:t>
              </a:r>
              <a:endParaRPr lang="de-DE" sz="1350" b="1" dirty="0">
                <a:solidFill>
                  <a:schemeClr val="bg2">
                    <a:lumMod val="10000"/>
                  </a:schemeClr>
                </a:solidFill>
                <a:latin typeface="Arial"/>
              </a:endParaRPr>
            </a:p>
          </p:txBody>
        </p:sp>
        <p:sp>
          <p:nvSpPr>
            <p:cNvPr id="7" name="Rectangle 15">
              <a:hlinkClick r:id="rId16" action="ppaction://hlinksldjump"/>
              <a:extLst>
                <a:ext uri="{FF2B5EF4-FFF2-40B4-BE49-F238E27FC236}">
                  <a16:creationId xmlns:a16="http://schemas.microsoft.com/office/drawing/2014/main" id="{6758C679-2336-4159-9A66-6B372898AB90}"/>
                </a:ext>
              </a:extLst>
            </p:cNvPr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1439652" y="1009862"/>
              <a:ext cx="216000" cy="216000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lIns="27000" tIns="26340" rIns="27000" bIns="26340" anchor="ctr"/>
            <a:lstStyle/>
            <a:p>
              <a:pPr marL="178594" indent="-178594" algn="ctr">
                <a:tabLst>
                  <a:tab pos="334566" algn="l"/>
                </a:tabLst>
              </a:pPr>
              <a:r>
                <a:rPr lang="de-DE" sz="1350" b="1">
                  <a:solidFill>
                    <a:schemeClr val="bg1"/>
                  </a:solidFill>
                  <a:latin typeface="Arial"/>
                </a:rPr>
                <a:t>1</a:t>
              </a:r>
              <a:endParaRPr lang="de-DE" sz="1350" b="1" dirty="0">
                <a:solidFill>
                  <a:schemeClr val="bg1"/>
                </a:solidFill>
                <a:latin typeface="Arial"/>
              </a:endParaRPr>
            </a:p>
          </p:txBody>
        </p:sp>
        <p:sp>
          <p:nvSpPr>
            <p:cNvPr id="8" name="Rectangle 15">
              <a:hlinkClick r:id="rId17" action="ppaction://hlinksldjump"/>
              <a:extLst>
                <a:ext uri="{FF2B5EF4-FFF2-40B4-BE49-F238E27FC236}">
                  <a16:creationId xmlns:a16="http://schemas.microsoft.com/office/drawing/2014/main" id="{FFF10BEF-7E0A-4017-9A04-6109F507B04C}"/>
                </a:ext>
              </a:extLst>
            </p:cNvPr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1655676" y="1268462"/>
              <a:ext cx="6048000" cy="216000"/>
            </a:xfrm>
            <a:prstGeom prst="rect">
              <a:avLst/>
            </a:prstGeom>
            <a:solidFill>
              <a:srgbClr val="EBEBEB"/>
            </a:solidFill>
            <a:ln w="9525" algn="ctr">
              <a:noFill/>
              <a:miter lim="800000"/>
              <a:headEnd/>
              <a:tailEnd/>
            </a:ln>
          </p:spPr>
          <p:txBody>
            <a:bodyPr wrap="square" lIns="81000" tIns="26340" rIns="3159000" bIns="26340" anchor="ctr">
              <a:normAutofit fontScale="92500" lnSpcReduction="20000"/>
            </a:bodyPr>
            <a:lstStyle/>
            <a:p>
              <a:pPr>
                <a:tabLst>
                  <a:tab pos="3293269" algn="l"/>
                  <a:tab pos="5786438" algn="r"/>
                </a:tabLst>
              </a:pPr>
              <a:r>
                <a:rPr lang="de-DE" sz="1350" b="1">
                  <a:solidFill>
                    <a:schemeClr val="bg2">
                      <a:lumMod val="10000"/>
                    </a:schemeClr>
                  </a:solidFill>
                  <a:latin typeface="Arial"/>
                </a:rPr>
                <a:t>Challenges: What's new?</a:t>
              </a:r>
              <a:endParaRPr lang="de-DE" sz="1350" b="1" dirty="0">
                <a:solidFill>
                  <a:schemeClr val="bg2">
                    <a:lumMod val="10000"/>
                  </a:schemeClr>
                </a:solidFill>
                <a:latin typeface="Arial"/>
              </a:endParaRPr>
            </a:p>
          </p:txBody>
        </p:sp>
        <p:sp>
          <p:nvSpPr>
            <p:cNvPr id="9" name="Rectangle 15">
              <a:hlinkClick r:id="rId17" action="ppaction://hlinksldjump"/>
              <a:extLst>
                <a:ext uri="{FF2B5EF4-FFF2-40B4-BE49-F238E27FC236}">
                  <a16:creationId xmlns:a16="http://schemas.microsoft.com/office/drawing/2014/main" id="{38A2E392-DF7D-4096-8D70-C5AE1B4CCC70}"/>
                </a:ext>
              </a:extLst>
            </p:cNvPr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1439652" y="1268462"/>
              <a:ext cx="216000" cy="216000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lIns="27000" tIns="26340" rIns="27000" bIns="26340" anchor="ctr"/>
            <a:lstStyle/>
            <a:p>
              <a:pPr marL="178594" indent="-178594" algn="ctr">
                <a:tabLst>
                  <a:tab pos="334566" algn="l"/>
                </a:tabLst>
              </a:pPr>
              <a:r>
                <a:rPr lang="de-DE" sz="1350" b="1">
                  <a:solidFill>
                    <a:schemeClr val="bg1"/>
                  </a:solidFill>
                  <a:latin typeface="Arial"/>
                </a:rPr>
                <a:t>2</a:t>
              </a:r>
              <a:endParaRPr lang="de-DE" sz="1350" b="1" dirty="0">
                <a:solidFill>
                  <a:schemeClr val="bg1"/>
                </a:solidFill>
                <a:latin typeface="Arial"/>
              </a:endParaRPr>
            </a:p>
          </p:txBody>
        </p:sp>
        <p:sp>
          <p:nvSpPr>
            <p:cNvPr id="12" name="Rectangle 15">
              <a:hlinkClick r:id="rId18" action="ppaction://hlinksldjump"/>
              <a:extLst>
                <a:ext uri="{FF2B5EF4-FFF2-40B4-BE49-F238E27FC236}">
                  <a16:creationId xmlns:a16="http://schemas.microsoft.com/office/drawing/2014/main" id="{4528F790-7202-4AED-9F6F-B9237500DBC8}"/>
                </a:ext>
              </a:extLst>
            </p:cNvPr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1952676" y="1785662"/>
              <a:ext cx="5751001" cy="216000"/>
            </a:xfrm>
            <a:prstGeom prst="rect">
              <a:avLst/>
            </a:prstGeom>
            <a:solidFill>
              <a:srgbClr val="EBEBEB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lIns="54000" tIns="26340" rIns="52679" bIns="26340" anchor="ctr"/>
            <a:lstStyle/>
            <a:p>
              <a:pPr marL="178594" indent="-178594">
                <a:tabLst>
                  <a:tab pos="3293269" algn="l"/>
                  <a:tab pos="5786438" algn="r"/>
                </a:tabLst>
              </a:pPr>
              <a:r>
                <a:rPr lang="de-DE" sz="1050">
                  <a:solidFill>
                    <a:schemeClr val="bg2">
                      <a:lumMod val="10000"/>
                    </a:schemeClr>
                  </a:solidFill>
                  <a:latin typeface="Arial"/>
                </a:rPr>
                <a:t>Types</a:t>
              </a:r>
              <a:endParaRPr lang="de-DE" sz="1050" dirty="0">
                <a:solidFill>
                  <a:schemeClr val="bg2">
                    <a:lumMod val="10000"/>
                  </a:schemeClr>
                </a:solidFill>
                <a:latin typeface="Arial"/>
              </a:endParaRPr>
            </a:p>
          </p:txBody>
        </p:sp>
        <p:sp>
          <p:nvSpPr>
            <p:cNvPr id="13" name="Rectangle 15">
              <a:hlinkClick r:id="rId18" action="ppaction://hlinksldjump"/>
              <a:extLst>
                <a:ext uri="{FF2B5EF4-FFF2-40B4-BE49-F238E27FC236}">
                  <a16:creationId xmlns:a16="http://schemas.microsoft.com/office/drawing/2014/main" id="{E34DAFB4-8BBA-4634-8583-2EA8A8646F55}"/>
                </a:ext>
              </a:extLst>
            </p:cNvPr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1655675" y="1785662"/>
              <a:ext cx="324000" cy="216000"/>
            </a:xfrm>
            <a:prstGeom prst="rect">
              <a:avLst/>
            </a:prstGeom>
            <a:solidFill>
              <a:srgbClr val="EBEBEB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lIns="67500" tIns="26340" rIns="27000" bIns="26340" anchor="ctr"/>
            <a:lstStyle/>
            <a:p>
              <a:pPr marL="178594" indent="-178594" algn="ctr">
                <a:tabLst>
                  <a:tab pos="334566" algn="l"/>
                </a:tabLst>
              </a:pPr>
              <a:r>
                <a:rPr lang="de-DE" sz="1050" b="1">
                  <a:latin typeface="Arial"/>
                </a:rPr>
                <a:t>3.1</a:t>
              </a:r>
              <a:endParaRPr lang="de-DE" sz="1050" b="1" dirty="0">
                <a:latin typeface="Arial"/>
              </a:endParaRPr>
            </a:p>
          </p:txBody>
        </p:sp>
        <p:sp>
          <p:nvSpPr>
            <p:cNvPr id="16" name="Rectangle 15">
              <a:hlinkClick r:id="rId19" action="ppaction://hlinksldjump"/>
              <a:extLst>
                <a:ext uri="{FF2B5EF4-FFF2-40B4-BE49-F238E27FC236}">
                  <a16:creationId xmlns:a16="http://schemas.microsoft.com/office/drawing/2014/main" id="{32A89587-800B-45F3-94BD-A411E762EAD0}"/>
                </a:ext>
              </a:extLst>
            </p:cNvPr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655676" y="2303438"/>
              <a:ext cx="6048000" cy="216000"/>
            </a:xfrm>
            <a:prstGeom prst="rect">
              <a:avLst/>
            </a:prstGeom>
            <a:solidFill>
              <a:srgbClr val="EBEBEB"/>
            </a:solidFill>
            <a:ln w="9525" algn="ctr">
              <a:noFill/>
              <a:miter lim="800000"/>
              <a:headEnd/>
              <a:tailEnd/>
            </a:ln>
          </p:spPr>
          <p:txBody>
            <a:bodyPr wrap="square" lIns="81000" tIns="26340" rIns="3159000" bIns="26340" anchor="ctr">
              <a:normAutofit fontScale="92500" lnSpcReduction="20000"/>
            </a:bodyPr>
            <a:lstStyle/>
            <a:p>
              <a:pPr>
                <a:tabLst>
                  <a:tab pos="3293269" algn="l"/>
                  <a:tab pos="5786438" algn="r"/>
                </a:tabLst>
              </a:pPr>
              <a:r>
                <a:rPr lang="de-DE" sz="1350" b="1">
                  <a:solidFill>
                    <a:schemeClr val="bg2">
                      <a:lumMod val="10000"/>
                    </a:schemeClr>
                  </a:solidFill>
                  <a:latin typeface="Arial"/>
                </a:rPr>
                <a:t>Conclusion</a:t>
              </a:r>
              <a:endParaRPr lang="de-DE" sz="1350" b="1" dirty="0">
                <a:solidFill>
                  <a:schemeClr val="bg2">
                    <a:lumMod val="10000"/>
                  </a:schemeClr>
                </a:solidFill>
                <a:latin typeface="Arial"/>
              </a:endParaRPr>
            </a:p>
          </p:txBody>
        </p:sp>
        <p:sp>
          <p:nvSpPr>
            <p:cNvPr id="17" name="Rectangle 15">
              <a:hlinkClick r:id="rId19" action="ppaction://hlinksldjump"/>
              <a:extLst>
                <a:ext uri="{FF2B5EF4-FFF2-40B4-BE49-F238E27FC236}">
                  <a16:creationId xmlns:a16="http://schemas.microsoft.com/office/drawing/2014/main" id="{D79C8ACE-77B9-411F-BB7B-B99544D95963}"/>
                </a:ext>
              </a:extLst>
            </p:cNvPr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1439652" y="2303438"/>
              <a:ext cx="216000" cy="216000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lIns="27000" tIns="26340" rIns="27000" bIns="26340" anchor="ctr"/>
            <a:lstStyle/>
            <a:p>
              <a:pPr marL="178594" indent="-178594" algn="ctr">
                <a:tabLst>
                  <a:tab pos="334566" algn="l"/>
                </a:tabLst>
              </a:pPr>
              <a:r>
                <a:rPr lang="de-DE" sz="1350" b="1">
                  <a:solidFill>
                    <a:schemeClr val="bg1"/>
                  </a:solidFill>
                  <a:latin typeface="Arial"/>
                </a:rPr>
                <a:t>4</a:t>
              </a:r>
              <a:endParaRPr lang="de-DE" sz="1350" b="1" dirty="0">
                <a:solidFill>
                  <a:schemeClr val="bg1"/>
                </a:solidFill>
                <a:latin typeface="Arial"/>
              </a:endParaRPr>
            </a:p>
          </p:txBody>
        </p:sp>
        <p:sp>
          <p:nvSpPr>
            <p:cNvPr id="18" name="Rectangle 15">
              <a:hlinkClick r:id="rId20" action="ppaction://hlinksldjump"/>
              <a:extLst>
                <a:ext uri="{FF2B5EF4-FFF2-40B4-BE49-F238E27FC236}">
                  <a16:creationId xmlns:a16="http://schemas.microsoft.com/office/drawing/2014/main" id="{46174742-A403-4E6C-82B2-334119AA8895}"/>
                </a:ext>
              </a:extLst>
            </p:cNvPr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1655676" y="1527062"/>
              <a:ext cx="6048000" cy="216000"/>
            </a:xfrm>
            <a:prstGeom prst="rect">
              <a:avLst/>
            </a:prstGeom>
            <a:solidFill>
              <a:schemeClr val="accent5"/>
            </a:solidFill>
            <a:ln w="9525" algn="ctr">
              <a:noFill/>
              <a:miter lim="800000"/>
              <a:headEnd/>
              <a:tailEnd/>
            </a:ln>
          </p:spPr>
          <p:txBody>
            <a:bodyPr wrap="square" lIns="81000" tIns="26340" rIns="3159000" bIns="26340" anchor="ctr">
              <a:normAutofit fontScale="92500" lnSpcReduction="20000"/>
            </a:bodyPr>
            <a:lstStyle/>
            <a:p>
              <a:pPr>
                <a:tabLst>
                  <a:tab pos="3293269" algn="l"/>
                  <a:tab pos="5786438" algn="r"/>
                </a:tabLst>
              </a:pPr>
              <a:r>
                <a:rPr lang="de-DE" sz="1350" b="1">
                  <a:solidFill>
                    <a:schemeClr val="tx2"/>
                  </a:solidFill>
                  <a:latin typeface="Arial"/>
                </a:rPr>
                <a:t>Methods</a:t>
              </a:r>
              <a:endParaRPr lang="de-DE" sz="1350" b="1" dirty="0">
                <a:solidFill>
                  <a:schemeClr val="tx2"/>
                </a:solidFill>
                <a:latin typeface="Arial"/>
              </a:endParaRPr>
            </a:p>
          </p:txBody>
        </p:sp>
        <p:sp>
          <p:nvSpPr>
            <p:cNvPr id="19" name="Rectangle 15">
              <a:hlinkClick r:id="rId20" action="ppaction://hlinksldjump"/>
              <a:extLst>
                <a:ext uri="{FF2B5EF4-FFF2-40B4-BE49-F238E27FC236}">
                  <a16:creationId xmlns:a16="http://schemas.microsoft.com/office/drawing/2014/main" id="{860E8A06-6DBC-4365-BDB7-D4CFD73FBEA1}"/>
                </a:ext>
              </a:extLst>
            </p:cNvPr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1439652" y="1527062"/>
              <a:ext cx="216000" cy="216000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lIns="27000" tIns="26340" rIns="27000" bIns="26340" anchor="ctr"/>
            <a:lstStyle/>
            <a:p>
              <a:pPr marL="178594" indent="-178594" algn="ctr">
                <a:tabLst>
                  <a:tab pos="334566" algn="l"/>
                </a:tabLst>
              </a:pPr>
              <a:r>
                <a:rPr lang="de-DE" sz="1350" b="1">
                  <a:solidFill>
                    <a:schemeClr val="bg1"/>
                  </a:solidFill>
                  <a:latin typeface="Arial"/>
                </a:rPr>
                <a:t>3</a:t>
              </a:r>
              <a:endParaRPr lang="de-DE" sz="1350" b="1" dirty="0">
                <a:solidFill>
                  <a:schemeClr val="bg1"/>
                </a:solidFill>
                <a:latin typeface="Arial"/>
              </a:endParaRPr>
            </a:p>
          </p:txBody>
        </p:sp>
        <p:sp>
          <p:nvSpPr>
            <p:cNvPr id="20" name="Rectangle 15">
              <a:extLst>
                <a:ext uri="{FF2B5EF4-FFF2-40B4-BE49-F238E27FC236}">
                  <a16:creationId xmlns:a16="http://schemas.microsoft.com/office/drawing/2014/main" id="{7A9C57F8-3D49-41A0-8455-6BE161DACAF0}"/>
                </a:ext>
              </a:extLst>
            </p:cNvPr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1952676" y="2044550"/>
              <a:ext cx="5751001" cy="216000"/>
            </a:xfrm>
            <a:prstGeom prst="rect">
              <a:avLst/>
            </a:prstGeom>
            <a:solidFill>
              <a:schemeClr val="accent5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lIns="54000" tIns="26340" rIns="52679" bIns="26340" anchor="ctr"/>
            <a:lstStyle/>
            <a:p>
              <a:pPr marL="178594" indent="-178594">
                <a:tabLst>
                  <a:tab pos="3293269" algn="l"/>
                  <a:tab pos="5786438" algn="r"/>
                </a:tabLst>
              </a:pPr>
              <a:r>
                <a:rPr lang="de-DE" sz="1050">
                  <a:solidFill>
                    <a:schemeClr val="bg1"/>
                  </a:solidFill>
                  <a:latin typeface="Arial"/>
                </a:rPr>
                <a:t>Examples</a:t>
              </a:r>
              <a:endParaRPr lang="de-DE" sz="1050" dirty="0">
                <a:solidFill>
                  <a:schemeClr val="bg1"/>
                </a:solidFill>
                <a:latin typeface="Arial"/>
              </a:endParaRPr>
            </a:p>
          </p:txBody>
        </p:sp>
        <p:sp>
          <p:nvSpPr>
            <p:cNvPr id="21" name="Rectangle 15">
              <a:extLst>
                <a:ext uri="{FF2B5EF4-FFF2-40B4-BE49-F238E27FC236}">
                  <a16:creationId xmlns:a16="http://schemas.microsoft.com/office/drawing/2014/main" id="{49074A97-B537-42E4-B86D-6DE48DF60C7C}"/>
                </a:ext>
              </a:extLst>
            </p:cNvPr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1655677" y="2044550"/>
              <a:ext cx="324000" cy="216000"/>
            </a:xfrm>
            <a:prstGeom prst="rect">
              <a:avLst/>
            </a:prstGeom>
            <a:solidFill>
              <a:schemeClr val="accent5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lIns="67500" tIns="26340" rIns="27000" bIns="26340" anchor="ctr"/>
            <a:lstStyle/>
            <a:p>
              <a:pPr marL="178594" indent="-178594" algn="ctr">
                <a:tabLst>
                  <a:tab pos="334566" algn="l"/>
                </a:tabLst>
              </a:pPr>
              <a:r>
                <a:rPr lang="de-DE" sz="1050" b="1">
                  <a:solidFill>
                    <a:schemeClr val="bg1"/>
                  </a:solidFill>
                  <a:latin typeface="Arial"/>
                </a:rPr>
                <a:t>3.2</a:t>
              </a:r>
              <a:endParaRPr lang="de-DE" sz="1050" b="1" dirty="0">
                <a:solidFill>
                  <a:schemeClr val="bg1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9054576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1FD87F-540F-4D31-BFBA-E157CB05335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/>
              <a:t>Image manipulation</a:t>
            </a:r>
          </a:p>
          <a:p>
            <a:pPr lvl="1"/>
            <a:r>
              <a:rPr lang="en-US"/>
              <a:t>Addition of artifacts</a:t>
            </a:r>
          </a:p>
          <a:p>
            <a:pPr lvl="1"/>
            <a:r>
              <a:rPr lang="en-US"/>
              <a:t>Domain randomization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06C4CC-A735-4F33-9D3D-A11D296328A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/>
              <a:t>Image generation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6B6020E-DDFB-462F-8CA6-9494B4B84193}"/>
              </a:ext>
            </a:extLst>
          </p:cNvPr>
          <p:cNvSpPr>
            <a:spLocks noGrp="1"/>
          </p:cNvSpPr>
          <p:nvPr>
            <p:ph sz="half" idx="13"/>
          </p:nvPr>
        </p:nvSpPr>
        <p:spPr/>
        <p:txBody>
          <a:bodyPr/>
          <a:lstStyle/>
          <a:p>
            <a:r>
              <a:rPr lang="en-US"/>
              <a:t>Counterexample generation</a:t>
            </a:r>
            <a:br>
              <a:rPr lang="en-US"/>
            </a:br>
            <a:r>
              <a:rPr lang="en-US" sz="1050">
                <a:solidFill>
                  <a:srgbClr val="000000"/>
                </a:solidFill>
              </a:rPr>
              <a:t>(Dreossi et al. 2018)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5A74B8-2A4D-4E73-9A31-69DBF3D77B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Creation</a:t>
            </a:r>
            <a:br>
              <a:rPr lang="en-US"/>
            </a:br>
            <a:r>
              <a:rPr lang="en-US" b="0"/>
              <a:t>Training Data Optimization</a:t>
            </a:r>
            <a:endParaRPr lang="en-US" b="0">
              <a:solidFill>
                <a:schemeClr val="dk1"/>
              </a:solidFill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5288C9A-FC3E-43D0-9EA0-8524B0817605}"/>
              </a:ext>
            </a:extLst>
          </p:cNvPr>
          <p:cNvGrpSpPr/>
          <p:nvPr/>
        </p:nvGrpSpPr>
        <p:grpSpPr>
          <a:xfrm>
            <a:off x="2213489" y="3078143"/>
            <a:ext cx="2384608" cy="1174616"/>
            <a:chOff x="7104112" y="3050175"/>
            <a:chExt cx="4727848" cy="2328854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BB18BB3-5778-4D03-A34E-3F555EC8D9C2}"/>
                </a:ext>
              </a:extLst>
            </p:cNvPr>
            <p:cNvSpPr/>
            <p:nvPr/>
          </p:nvSpPr>
          <p:spPr>
            <a:xfrm>
              <a:off x="7987403" y="4966917"/>
              <a:ext cx="2961265" cy="4121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050"/>
                <a:t>(Geirhos et al. 2019), Fig. 1</a:t>
              </a:r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DA3B379B-A7BB-4FC2-B6E5-1BE592396B0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04112" y="3050175"/>
              <a:ext cx="4727848" cy="1921166"/>
            </a:xfrm>
            <a:prstGeom prst="rect">
              <a:avLst/>
            </a:prstGeom>
          </p:spPr>
        </p:pic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725E83C-4BD7-4A9F-AB21-41BA8BAAB687}"/>
              </a:ext>
            </a:extLst>
          </p:cNvPr>
          <p:cNvGrpSpPr/>
          <p:nvPr/>
        </p:nvGrpSpPr>
        <p:grpSpPr>
          <a:xfrm>
            <a:off x="163352" y="2779871"/>
            <a:ext cx="1830315" cy="1548937"/>
            <a:chOff x="6505206" y="1266239"/>
            <a:chExt cx="1793207" cy="1517534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AB2D323-D98F-49C9-84A5-CEF5DEBF67F3}"/>
                </a:ext>
              </a:extLst>
            </p:cNvPr>
            <p:cNvSpPr/>
            <p:nvPr/>
          </p:nvSpPr>
          <p:spPr>
            <a:xfrm>
              <a:off x="6829049" y="2535005"/>
              <a:ext cx="1155706" cy="2487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050"/>
                <a:t>“speed limit 45”</a:t>
              </a: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83BB65EE-6510-49FA-990F-5EF60A5014D0}"/>
                </a:ext>
              </a:extLst>
            </p:cNvPr>
            <p:cNvGrpSpPr/>
            <p:nvPr/>
          </p:nvGrpSpPr>
          <p:grpSpPr>
            <a:xfrm>
              <a:off x="6505206" y="1266239"/>
              <a:ext cx="1793207" cy="1312047"/>
              <a:chOff x="3668418" y="601588"/>
              <a:chExt cx="1793207" cy="1312047"/>
            </a:xfrm>
          </p:grpSpPr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C5E7DB7A-D9B8-4B5E-B4C5-E4540E7DF1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053472" y="840361"/>
                <a:ext cx="1023100" cy="1073274"/>
              </a:xfrm>
              <a:prstGeom prst="rect">
                <a:avLst/>
              </a:prstGeom>
            </p:spPr>
          </p:pic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901A8916-81D3-4A8B-9B36-F6712CEAAFB9}"/>
                  </a:ext>
                </a:extLst>
              </p:cNvPr>
              <p:cNvSpPr/>
              <p:nvPr/>
            </p:nvSpPr>
            <p:spPr>
              <a:xfrm>
                <a:off x="3668418" y="601588"/>
                <a:ext cx="1793207" cy="2487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050"/>
                  <a:t>(Eykholt et al. 2018, Tab. 1)</a:t>
                </a:r>
              </a:p>
            </p:txBody>
          </p:sp>
        </p:grp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D1A904B-F4BA-45C3-89A0-04760D42AAD5}"/>
              </a:ext>
            </a:extLst>
          </p:cNvPr>
          <p:cNvGrpSpPr/>
          <p:nvPr/>
        </p:nvGrpSpPr>
        <p:grpSpPr>
          <a:xfrm>
            <a:off x="5774865" y="1887345"/>
            <a:ext cx="3664914" cy="1296004"/>
            <a:chOff x="5446875" y="1389680"/>
            <a:chExt cx="3837703" cy="1357106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94D2FB0F-C894-48D9-9034-A982311240CF}"/>
                </a:ext>
              </a:extLst>
            </p:cNvPr>
            <p:cNvGrpSpPr/>
            <p:nvPr/>
          </p:nvGrpSpPr>
          <p:grpSpPr>
            <a:xfrm>
              <a:off x="5446875" y="1638426"/>
              <a:ext cx="3301836" cy="1108360"/>
              <a:chOff x="1479045" y="2386682"/>
              <a:chExt cx="6430336" cy="2158533"/>
            </a:xfrm>
          </p:grpSpPr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BCFDCC32-A474-4DD5-945F-308DC8457237}"/>
                  </a:ext>
                </a:extLst>
              </p:cNvPr>
              <p:cNvGrpSpPr/>
              <p:nvPr/>
            </p:nvGrpSpPr>
            <p:grpSpPr>
              <a:xfrm>
                <a:off x="2186958" y="2386682"/>
                <a:ext cx="5722423" cy="2158533"/>
                <a:chOff x="890770" y="2398930"/>
                <a:chExt cx="5722423" cy="2158533"/>
              </a:xfrm>
            </p:grpSpPr>
            <p:pic>
              <p:nvPicPr>
                <p:cNvPr id="22" name="Picture 21">
                  <a:extLst>
                    <a:ext uri="{FF2B5EF4-FFF2-40B4-BE49-F238E27FC236}">
                      <a16:creationId xmlns:a16="http://schemas.microsoft.com/office/drawing/2014/main" id="{6419CF36-9298-490C-A024-407B65C5D28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/>
                <a:srcRect l="33168" r="33500"/>
                <a:stretch/>
              </p:blipFill>
              <p:spPr>
                <a:xfrm>
                  <a:off x="2905777" y="2398930"/>
                  <a:ext cx="1656182" cy="1654350"/>
                </a:xfrm>
                <a:prstGeom prst="rect">
                  <a:avLst/>
                </a:prstGeom>
              </p:spPr>
            </p:pic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5812442-2990-4ACF-93E2-E099DBC57468}"/>
                    </a:ext>
                  </a:extLst>
                </p:cNvPr>
                <p:cNvSpPr/>
                <p:nvPr/>
              </p:nvSpPr>
              <p:spPr>
                <a:xfrm>
                  <a:off x="2481549" y="2904441"/>
                  <a:ext cx="611935" cy="51781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sz="1050"/>
                    <a:t>+</a:t>
                  </a:r>
                </a:p>
              </p:txBody>
            </p:sp>
            <p:sp>
              <p:nvSpPr>
                <p:cNvPr id="24" name="Rectangle 23">
                  <a:extLst>
                    <a:ext uri="{FF2B5EF4-FFF2-40B4-BE49-F238E27FC236}">
                      <a16:creationId xmlns:a16="http://schemas.microsoft.com/office/drawing/2014/main" id="{EBE265BF-475B-45C3-BCA7-AEF0957A841B}"/>
                    </a:ext>
                  </a:extLst>
                </p:cNvPr>
                <p:cNvSpPr/>
                <p:nvPr/>
              </p:nvSpPr>
              <p:spPr>
                <a:xfrm>
                  <a:off x="4498722" y="2904441"/>
                  <a:ext cx="611213" cy="51781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sz="1050"/>
                    <a:t>=</a:t>
                  </a:r>
                </a:p>
              </p:txBody>
            </p:sp>
            <p:grpSp>
              <p:nvGrpSpPr>
                <p:cNvPr id="25" name="Group 24">
                  <a:extLst>
                    <a:ext uri="{FF2B5EF4-FFF2-40B4-BE49-F238E27FC236}">
                      <a16:creationId xmlns:a16="http://schemas.microsoft.com/office/drawing/2014/main" id="{EBC15269-4AF2-4553-B9B6-E4E1C7FD2CC5}"/>
                    </a:ext>
                  </a:extLst>
                </p:cNvPr>
                <p:cNvGrpSpPr/>
                <p:nvPr/>
              </p:nvGrpSpPr>
              <p:grpSpPr>
                <a:xfrm>
                  <a:off x="890770" y="2398931"/>
                  <a:ext cx="1656186" cy="2122561"/>
                  <a:chOff x="890770" y="2398931"/>
                  <a:chExt cx="1656186" cy="2122561"/>
                </a:xfrm>
              </p:grpSpPr>
              <p:pic>
                <p:nvPicPr>
                  <p:cNvPr id="29" name="Picture 28">
                    <a:extLst>
                      <a:ext uri="{FF2B5EF4-FFF2-40B4-BE49-F238E27FC236}">
                        <a16:creationId xmlns:a16="http://schemas.microsoft.com/office/drawing/2014/main" id="{47F78A86-F63A-4D7C-98CB-24D84D3BC27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5"/>
                  <a:srcRect r="66668" b="-4831"/>
                  <a:stretch/>
                </p:blipFill>
                <p:spPr>
                  <a:xfrm>
                    <a:off x="890772" y="2398931"/>
                    <a:ext cx="1656184" cy="1734271"/>
                  </a:xfrm>
                  <a:prstGeom prst="rect">
                    <a:avLst/>
                  </a:prstGeom>
                </p:spPr>
              </p:pic>
              <p:sp>
                <p:nvSpPr>
                  <p:cNvPr id="30" name="Rectangle 29">
                    <a:extLst>
                      <a:ext uri="{FF2B5EF4-FFF2-40B4-BE49-F238E27FC236}">
                        <a16:creationId xmlns:a16="http://schemas.microsoft.com/office/drawing/2014/main" id="{2FC1F668-5427-4D56-A37C-13C158E4812F}"/>
                      </a:ext>
                    </a:extLst>
                  </p:cNvPr>
                  <p:cNvSpPr/>
                  <p:nvPr/>
                </p:nvSpPr>
                <p:spPr>
                  <a:xfrm>
                    <a:off x="890770" y="4003676"/>
                    <a:ext cx="1590779" cy="517816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en-US" sz="1050"/>
                      <a:t>“bus”</a:t>
                    </a:r>
                  </a:p>
                </p:txBody>
              </p:sp>
            </p:grpSp>
            <p:grpSp>
              <p:nvGrpSpPr>
                <p:cNvPr id="26" name="Group 25">
                  <a:extLst>
                    <a:ext uri="{FF2B5EF4-FFF2-40B4-BE49-F238E27FC236}">
                      <a16:creationId xmlns:a16="http://schemas.microsoft.com/office/drawing/2014/main" id="{B708ABE9-01B3-45A4-B9AC-1D96BC1AE882}"/>
                    </a:ext>
                  </a:extLst>
                </p:cNvPr>
                <p:cNvGrpSpPr/>
                <p:nvPr/>
              </p:nvGrpSpPr>
              <p:grpSpPr>
                <a:xfrm>
                  <a:off x="4939520" y="2398931"/>
                  <a:ext cx="1673673" cy="2158532"/>
                  <a:chOff x="4939520" y="2398931"/>
                  <a:chExt cx="1673673" cy="2158532"/>
                </a:xfrm>
              </p:grpSpPr>
              <p:pic>
                <p:nvPicPr>
                  <p:cNvPr id="27" name="Picture 26">
                    <a:extLst>
                      <a:ext uri="{FF2B5EF4-FFF2-40B4-BE49-F238E27FC236}">
                        <a16:creationId xmlns:a16="http://schemas.microsoft.com/office/drawing/2014/main" id="{00EACE3B-82D2-4052-8230-50E798317FF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5"/>
                  <a:srcRect l="66331" b="2999"/>
                  <a:stretch/>
                </p:blipFill>
                <p:spPr>
                  <a:xfrm>
                    <a:off x="4940241" y="2398931"/>
                    <a:ext cx="1672952" cy="1604744"/>
                  </a:xfrm>
                  <a:prstGeom prst="rect">
                    <a:avLst/>
                  </a:prstGeom>
                </p:spPr>
              </p:pic>
              <p:sp>
                <p:nvSpPr>
                  <p:cNvPr id="28" name="Rectangle 27">
                    <a:extLst>
                      <a:ext uri="{FF2B5EF4-FFF2-40B4-BE49-F238E27FC236}">
                        <a16:creationId xmlns:a16="http://schemas.microsoft.com/office/drawing/2014/main" id="{A0926DB1-1D9D-43EF-B373-61F6CAC06022}"/>
                      </a:ext>
                    </a:extLst>
                  </p:cNvPr>
                  <p:cNvSpPr/>
                  <p:nvPr/>
                </p:nvSpPr>
                <p:spPr>
                  <a:xfrm>
                    <a:off x="4939520" y="4039647"/>
                    <a:ext cx="1656186" cy="517816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en-US" sz="1050"/>
                      <a:t>“ostrich”</a:t>
                    </a:r>
                  </a:p>
                </p:txBody>
              </p:sp>
            </p:grpSp>
          </p:grp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F840D315-58F6-42FE-A12C-0FE016621026}"/>
                  </a:ext>
                </a:extLst>
              </p:cNvPr>
              <p:cNvSpPr/>
              <p:nvPr/>
            </p:nvSpPr>
            <p:spPr>
              <a:xfrm>
                <a:off x="1572931" y="2952012"/>
                <a:ext cx="773776" cy="5178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050" b="1">
                    <a:cs typeface="Arial" pitchFamily="34" charset="0"/>
                  </a:rPr>
                  <a:t>in:</a:t>
                </a:r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241EA8F3-70DB-42C7-BAD6-02FE1FC85C0F}"/>
                  </a:ext>
                </a:extLst>
              </p:cNvPr>
              <p:cNvSpPr/>
              <p:nvPr/>
            </p:nvSpPr>
            <p:spPr>
              <a:xfrm>
                <a:off x="1479045" y="3991427"/>
                <a:ext cx="961546" cy="5178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050" b="1">
                    <a:cs typeface="Arial" pitchFamily="34" charset="0"/>
                  </a:rPr>
                  <a:t>out:</a:t>
                </a:r>
              </a:p>
            </p:txBody>
          </p:sp>
        </p:grp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D7D6668-AE70-4147-855C-08185B853BAD}"/>
                </a:ext>
              </a:extLst>
            </p:cNvPr>
            <p:cNvSpPr/>
            <p:nvPr/>
          </p:nvSpPr>
          <p:spPr>
            <a:xfrm>
              <a:off x="6355220" y="1389680"/>
              <a:ext cx="2929358" cy="265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50"/>
                <a:t>(Guo et al. 2018, Fig. 1, p. 2)</a:t>
              </a:r>
            </a:p>
          </p:txBody>
        </p:sp>
      </p:grp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048521EC-D16D-4484-A3CD-D654D84F09A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noProof="0"/>
              <a:t>2021-04-14</a:t>
            </a:r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934DB134-4A28-4623-A8FA-2FA65C5697A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noProof="0"/>
              <a:t>Gesina Schwalbe © Continental AG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D1795BB1-0B85-4F27-A6D4-9FA6A098AF2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DA48181-2C78-49CB-8C52-912A07842C2E}" type="slidenum">
              <a:rPr lang="en-US" noProof="0" smtClean="0"/>
              <a:pPr/>
              <a:t>11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26509443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7ADDF4-C912-43C7-90DE-61E7B7A1F80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/>
              <a:t>Explainable intermediate output, </a:t>
            </a:r>
            <a:r>
              <a:rPr lang="en-US" i="1"/>
              <a:t>e.g.</a:t>
            </a:r>
          </a:p>
          <a:p>
            <a:pPr lvl="1"/>
            <a:r>
              <a:rPr lang="en-US"/>
              <a:t>Attention heatmaps</a:t>
            </a:r>
            <a:endParaRPr lang="en-US" sz="90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0DCB4E6-9CA0-48E5-A5CB-EB0052B8F20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/>
              <a:t>Soft training constraints, </a:t>
            </a:r>
            <a:r>
              <a:rPr lang="en-US" i="1"/>
              <a:t>e.g.</a:t>
            </a:r>
          </a:p>
          <a:p>
            <a:pPr lvl="1"/>
            <a:r>
              <a:rPr lang="en-US"/>
              <a:t>Hierarchical</a:t>
            </a:r>
            <a:br>
              <a:rPr lang="en-US"/>
            </a:br>
            <a:r>
              <a:rPr lang="en-US" sz="900"/>
              <a:t>(Roychowdhury, Diligenti, and Gori 2018)</a:t>
            </a:r>
            <a:r>
              <a:rPr lang="en-US"/>
              <a:t> </a:t>
            </a:r>
          </a:p>
          <a:p>
            <a:pPr lvl="1"/>
            <a:r>
              <a:rPr lang="en-US"/>
              <a:t>Locality of activations</a:t>
            </a:r>
          </a:p>
          <a:p>
            <a:pPr lvl="1"/>
            <a:r>
              <a:rPr lang="en-US"/>
              <a:t>Robustness against perturbations</a:t>
            </a:r>
          </a:p>
          <a:p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44161EE-9258-4C3A-8EC0-9A63A5D08754}"/>
              </a:ext>
            </a:extLst>
          </p:cNvPr>
          <p:cNvSpPr>
            <a:spLocks noGrp="1"/>
          </p:cNvSpPr>
          <p:nvPr>
            <p:ph sz="half" idx="13"/>
          </p:nvPr>
        </p:nvSpPr>
        <p:spPr/>
        <p:txBody>
          <a:bodyPr/>
          <a:lstStyle/>
          <a:p>
            <a:r>
              <a:rPr lang="en-US"/>
              <a:t>Proper uncertainty output, </a:t>
            </a:r>
            <a:r>
              <a:rPr lang="en-US" i="1"/>
              <a:t>e.g. </a:t>
            </a:r>
            <a:r>
              <a:rPr lang="en-US"/>
              <a:t>via</a:t>
            </a:r>
            <a:endParaRPr lang="en-US" sz="900"/>
          </a:p>
          <a:p>
            <a:pPr lvl="1"/>
            <a:r>
              <a:rPr lang="en-US"/>
              <a:t>Ensembling</a:t>
            </a:r>
          </a:p>
          <a:p>
            <a:pPr lvl="1"/>
            <a:r>
              <a:rPr lang="en-US"/>
              <a:t>Bayesian DNNs</a:t>
            </a:r>
          </a:p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C0E03D3-9D3D-48F8-BD8B-DF0B41C3D7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Creation</a:t>
            </a:r>
            <a:br>
              <a:rPr lang="en-US"/>
            </a:br>
            <a:r>
              <a:rPr lang="en-US" b="0"/>
              <a:t>Architecture and Training Objective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3C82FFF-918F-484A-8F9B-5F6613628635}"/>
              </a:ext>
            </a:extLst>
          </p:cNvPr>
          <p:cNvGrpSpPr/>
          <p:nvPr/>
        </p:nvGrpSpPr>
        <p:grpSpPr>
          <a:xfrm>
            <a:off x="366247" y="2515733"/>
            <a:ext cx="2765891" cy="1638971"/>
            <a:chOff x="7456595" y="1162512"/>
            <a:chExt cx="2887877" cy="1711256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60F043B-8ECF-40B0-8B51-873B6D23636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56596" y="1162512"/>
              <a:ext cx="2887876" cy="1469334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CA456AA-1331-4F48-9A5F-6914582015A0}"/>
                </a:ext>
              </a:extLst>
            </p:cNvPr>
            <p:cNvSpPr/>
            <p:nvPr/>
          </p:nvSpPr>
          <p:spPr>
            <a:xfrm>
              <a:off x="7456595" y="2610260"/>
              <a:ext cx="2887876" cy="2635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en-US" sz="1050" kern="0">
                  <a:solidFill>
                    <a:srgbClr val="000000"/>
                  </a:solidFill>
                  <a:latin typeface="Arial" charset="0"/>
                </a:rPr>
                <a:t>(Kim and Canny 2017), Fig. 5</a:t>
              </a:r>
            </a:p>
          </p:txBody>
        </p:sp>
      </p:grp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029CCCF2-F047-4D87-9743-25ACC20B354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US" noProof="0"/>
              <a:t>2021-04-14</a:t>
            </a:r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840655C8-B950-4B51-93F8-8E2CC8FBC0E0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noProof="0"/>
              <a:t>Gesina Schwalbe © Continental AG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EFF8C3DF-E187-42C8-81E4-50DA75C3F17A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DA48181-2C78-49CB-8C52-912A07842C2E}" type="slidenum">
              <a:rPr lang="en-US" noProof="0" smtClean="0"/>
              <a:pPr/>
              <a:t>12</a:t>
            </a:fld>
            <a:endParaRPr lang="en-US" noProof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29AB7B4-A73E-4C21-9A08-22721333CAE5}"/>
              </a:ext>
            </a:extLst>
          </p:cNvPr>
          <p:cNvGrpSpPr/>
          <p:nvPr/>
        </p:nvGrpSpPr>
        <p:grpSpPr>
          <a:xfrm>
            <a:off x="4860032" y="1741398"/>
            <a:ext cx="1268734" cy="554340"/>
            <a:chOff x="4931742" y="1723206"/>
            <a:chExt cx="1268734" cy="554340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43E069D-3BBB-4058-B960-14C34C715A73}"/>
                </a:ext>
              </a:extLst>
            </p:cNvPr>
            <p:cNvSpPr txBox="1"/>
            <p:nvPr/>
          </p:nvSpPr>
          <p:spPr>
            <a:xfrm>
              <a:off x="5147493" y="1723206"/>
              <a:ext cx="86436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b="1">
                  <a:solidFill>
                    <a:srgbClr val="7F7F7F"/>
                  </a:solidFill>
                </a:rPr>
                <a:t>Movables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9BCACE1-221A-418C-9770-AFA7FCAE242E}"/>
                </a:ext>
              </a:extLst>
            </p:cNvPr>
            <p:cNvSpPr txBox="1"/>
            <p:nvPr/>
          </p:nvSpPr>
          <p:spPr>
            <a:xfrm>
              <a:off x="4931742" y="2015936"/>
              <a:ext cx="86436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b="1">
                  <a:solidFill>
                    <a:srgbClr val="7F7F7F"/>
                  </a:solidFill>
                </a:rPr>
                <a:t>Persons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36E670A-0DCC-4617-99AE-29B07680DDA9}"/>
                </a:ext>
              </a:extLst>
            </p:cNvPr>
            <p:cNvSpPr txBox="1"/>
            <p:nvPr/>
          </p:nvSpPr>
          <p:spPr>
            <a:xfrm>
              <a:off x="5680373" y="2015936"/>
              <a:ext cx="52010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b="1">
                  <a:solidFill>
                    <a:srgbClr val="7F7F7F"/>
                  </a:solidFill>
                </a:rPr>
                <a:t>Cars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C82F4741-ACA9-4C20-9C9B-F339D0459B7B}"/>
                    </a:ext>
                  </a:extLst>
                </p:cNvPr>
                <p:cNvSpPr txBox="1"/>
                <p:nvPr/>
              </p:nvSpPr>
              <p:spPr>
                <a:xfrm rot="17915006">
                  <a:off x="5168092" y="1885212"/>
                  <a:ext cx="360040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1" i="1" smtClean="0">
                            <a:solidFill>
                              <a:srgbClr val="7F7F7F"/>
                            </a:solidFill>
                            <a:latin typeface="Cambria Math" panose="02040503050406030204" pitchFamily="18" charset="0"/>
                          </a:rPr>
                          <m:t>⊂</m:t>
                        </m:r>
                      </m:oMath>
                    </m:oMathPara>
                  </a14:m>
                  <a:endParaRPr lang="en-US" sz="1200" b="1">
                    <a:solidFill>
                      <a:srgbClr val="7F7F7F"/>
                    </a:solidFill>
                  </a:endParaRPr>
                </a:p>
              </p:txBody>
            </p:sp>
          </mc:Choice>
          <mc:Fallback xmlns="">
            <p:sp>
              <p:nvSpPr>
                <p:cNvPr id="22" name="TextBox 21">
                  <a:extLst>
                    <a:ext uri="{FF2B5EF4-FFF2-40B4-BE49-F238E27FC236}">
                      <a16:creationId xmlns:a16="http://schemas.microsoft.com/office/drawing/2014/main" id="{C82F4741-ACA9-4C20-9C9B-F339D0459B7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7915006">
                  <a:off x="5168092" y="1885212"/>
                  <a:ext cx="360040" cy="276999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5DA0A4A9-A2D1-4D1C-B9DC-6531A63178B4}"/>
                    </a:ext>
                  </a:extLst>
                </p:cNvPr>
                <p:cNvSpPr txBox="1"/>
                <p:nvPr/>
              </p:nvSpPr>
              <p:spPr>
                <a:xfrm rot="14461531">
                  <a:off x="5630603" y="1884976"/>
                  <a:ext cx="360040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200" b="1" i="1" smtClean="0">
                            <a:solidFill>
                              <a:srgbClr val="7F7F7F"/>
                            </a:solidFill>
                            <a:latin typeface="Cambria Math" panose="02040503050406030204" pitchFamily="18" charset="0"/>
                          </a:rPr>
                          <m:t>⊂</m:t>
                        </m:r>
                      </m:oMath>
                    </m:oMathPara>
                  </a14:m>
                  <a:endParaRPr lang="en-US" sz="1200" b="1">
                    <a:solidFill>
                      <a:srgbClr val="7F7F7F"/>
                    </a:solidFill>
                  </a:endParaRPr>
                </a:p>
              </p:txBody>
            </p:sp>
          </mc:Choice>
          <mc:Fallback xmlns=""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5DA0A4A9-A2D1-4D1C-B9DC-6531A63178B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4461531">
                  <a:off x="5630603" y="1884976"/>
                  <a:ext cx="360040" cy="276999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29774C47-EA35-496E-B3F8-5E9E3BF831BB}"/>
              </a:ext>
            </a:extLst>
          </p:cNvPr>
          <p:cNvCxnSpPr/>
          <p:nvPr/>
        </p:nvCxnSpPr>
        <p:spPr>
          <a:xfrm>
            <a:off x="2411760" y="2295738"/>
            <a:ext cx="0" cy="377511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C5B0CA4-9906-4159-B031-E5B5FFBFCB02}"/>
              </a:ext>
            </a:extLst>
          </p:cNvPr>
          <p:cNvGrpSpPr/>
          <p:nvPr/>
        </p:nvGrpSpPr>
        <p:grpSpPr>
          <a:xfrm>
            <a:off x="6141151" y="2931791"/>
            <a:ext cx="2771970" cy="1021226"/>
            <a:chOff x="5327957" y="2904113"/>
            <a:chExt cx="3660771" cy="1348671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B7EA959B-F64E-452D-8B13-C8E31CB641F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143890" y="2904113"/>
              <a:ext cx="1844838" cy="1348671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5CA2A0E5-5166-4E17-BB54-81426FF1CB5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327957" y="2904113"/>
              <a:ext cx="1810912" cy="1327651"/>
            </a:xfrm>
            <a:prstGeom prst="rect">
              <a:avLst/>
            </a:prstGeom>
          </p:spPr>
        </p:pic>
      </p:grpSp>
      <p:sp>
        <p:nvSpPr>
          <p:cNvPr id="30" name="Rectangle 29">
            <a:extLst>
              <a:ext uri="{FF2B5EF4-FFF2-40B4-BE49-F238E27FC236}">
                <a16:creationId xmlns:a16="http://schemas.microsoft.com/office/drawing/2014/main" id="{69CF3BA3-6810-4830-92C2-56DE1B003FBD}"/>
              </a:ext>
            </a:extLst>
          </p:cNvPr>
          <p:cNvSpPr/>
          <p:nvPr/>
        </p:nvSpPr>
        <p:spPr>
          <a:xfrm>
            <a:off x="6106031" y="3985962"/>
            <a:ext cx="2642681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dirty="0"/>
              <a:t>(</a:t>
            </a:r>
            <a:r>
              <a:rPr lang="en-US" sz="1050"/>
              <a:t>Kendall </a:t>
            </a:r>
            <a:r>
              <a:rPr lang="en-US" sz="1050" dirty="0"/>
              <a:t>&amp; Gal 2017, Fig. 1, p</a:t>
            </a:r>
            <a:r>
              <a:rPr lang="en-US" sz="1050"/>
              <a:t>. 2)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95102913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8" grpId="0" uiExpand="1" build="p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01D801-E82B-4125-B03E-B893BEB1A1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“Attention” heatmap-methods for plausibility checks, </a:t>
            </a:r>
            <a:r>
              <a:rPr lang="en-US" i="1"/>
              <a:t>e.g.</a:t>
            </a:r>
          </a:p>
          <a:p>
            <a:pPr lvl="1"/>
            <a:r>
              <a:rPr lang="en-US"/>
              <a:t>White-box </a:t>
            </a:r>
            <a:r>
              <a:rPr lang="en-US" sz="1200"/>
              <a:t>(gradients, relevance back-propagation, …)</a:t>
            </a:r>
            <a:endParaRPr lang="en-US"/>
          </a:p>
          <a:p>
            <a:pPr lvl="1"/>
            <a:r>
              <a:rPr lang="en-US"/>
              <a:t>Black-box </a:t>
            </a:r>
            <a:r>
              <a:rPr lang="en-US" sz="1200"/>
              <a:t>(occlusion based, perturbation based …)</a:t>
            </a:r>
          </a:p>
          <a:p>
            <a:pPr lvl="1"/>
            <a:endParaRPr lang="en-US"/>
          </a:p>
          <a:p>
            <a:r>
              <a:rPr lang="en-US"/>
              <a:t>Knowledge extraction: Disentanglement of internal semantics</a:t>
            </a:r>
          </a:p>
          <a:p>
            <a:pPr lvl="1"/>
            <a:r>
              <a:rPr lang="en-US"/>
              <a:t>Similarity of learned concepts</a:t>
            </a:r>
            <a:br>
              <a:rPr lang="en-US"/>
            </a:br>
            <a:r>
              <a:rPr lang="en-US" sz="1050"/>
              <a:t>(Fong and Vedaldi 2018), (Schwalbe and Schels 2020)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31124E-72A0-48A4-BC93-DE828A1AAB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Offline Verification</a:t>
            </a:r>
            <a:br>
              <a:rPr lang="de-DE"/>
            </a:br>
            <a:r>
              <a:rPr lang="de-DE" b="0"/>
              <a:t>Quantitative Explainable AI</a:t>
            </a:r>
            <a:endParaRPr lang="en-US" b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386E80C-804F-4D13-848D-75D4D1F88E6E}"/>
              </a:ext>
            </a:extLst>
          </p:cNvPr>
          <p:cNvGrpSpPr/>
          <p:nvPr/>
        </p:nvGrpSpPr>
        <p:grpSpPr>
          <a:xfrm>
            <a:off x="6471210" y="1092729"/>
            <a:ext cx="2073003" cy="1582725"/>
            <a:chOff x="8911291" y="1988840"/>
            <a:chExt cx="2764003" cy="2110301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F0D43976-29FE-4F68-B62C-5A3324348E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20336" y="1988840"/>
              <a:ext cx="1797756" cy="1799523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FD5874BA-B9E0-4DFD-AAE6-13A871D27A8D}"/>
                </a:ext>
              </a:extLst>
            </p:cNvPr>
            <p:cNvSpPr/>
            <p:nvPr/>
          </p:nvSpPr>
          <p:spPr>
            <a:xfrm>
              <a:off x="8911291" y="3760586"/>
              <a:ext cx="2764003" cy="3385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en-US" sz="1050" kern="0">
                  <a:solidFill>
                    <a:srgbClr val="000000"/>
                  </a:solidFill>
                  <a:latin typeface="Arial" charset="0"/>
                </a:rPr>
                <a:t>(Kindermans et al. 2018), Fig. 6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472F15D-CE40-4CF0-87F8-96D238B628F0}"/>
              </a:ext>
            </a:extLst>
          </p:cNvPr>
          <p:cNvGrpSpPr/>
          <p:nvPr/>
        </p:nvGrpSpPr>
        <p:grpSpPr>
          <a:xfrm>
            <a:off x="5923542" y="2945485"/>
            <a:ext cx="2929007" cy="1403441"/>
            <a:chOff x="8003804" y="4511909"/>
            <a:chExt cx="3905343" cy="1871254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99CA2402-D636-403A-A9C2-FAD7B06A54B9}"/>
                </a:ext>
              </a:extLst>
            </p:cNvPr>
            <p:cNvGrpSpPr/>
            <p:nvPr/>
          </p:nvGrpSpPr>
          <p:grpSpPr>
            <a:xfrm>
              <a:off x="8799979" y="4511909"/>
              <a:ext cx="2976609" cy="1588498"/>
              <a:chOff x="5915871" y="2947640"/>
              <a:chExt cx="2976609" cy="1588498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70EDF80D-1E5F-4361-B941-74A8EF8CA36B}"/>
                  </a:ext>
                </a:extLst>
              </p:cNvPr>
              <p:cNvGrpSpPr/>
              <p:nvPr/>
            </p:nvGrpSpPr>
            <p:grpSpPr>
              <a:xfrm>
                <a:off x="5915871" y="2947640"/>
                <a:ext cx="2976609" cy="1428852"/>
                <a:chOff x="3995936" y="4377809"/>
                <a:chExt cx="4492803" cy="1793752"/>
              </a:xfrm>
            </p:grpSpPr>
            <p:cxnSp>
              <p:nvCxnSpPr>
                <p:cNvPr id="13" name="Straight Arrow Connector 12">
                  <a:extLst>
                    <a:ext uri="{FF2B5EF4-FFF2-40B4-BE49-F238E27FC236}">
                      <a16:creationId xmlns:a16="http://schemas.microsoft.com/office/drawing/2014/main" id="{E25FE651-D022-47C2-8495-604910AAAC4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995936" y="4725144"/>
                  <a:ext cx="576064" cy="141850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Arrow Connector 13">
                  <a:extLst>
                    <a:ext uri="{FF2B5EF4-FFF2-40B4-BE49-F238E27FC236}">
                      <a16:creationId xmlns:a16="http://schemas.microsoft.com/office/drawing/2014/main" id="{97A9FD56-7386-45AD-8CA9-D303B9CD1A4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995936" y="5949280"/>
                  <a:ext cx="2160240" cy="194364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Straight Arrow Connector 14">
                  <a:extLst>
                    <a:ext uri="{FF2B5EF4-FFF2-40B4-BE49-F238E27FC236}">
                      <a16:creationId xmlns:a16="http://schemas.microsoft.com/office/drawing/2014/main" id="{21656367-7865-4558-970C-6F75B71BCC2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995936" y="4509120"/>
                  <a:ext cx="2736304" cy="1634524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D8F98704-E558-414B-8137-1EBEDCACC520}"/>
                    </a:ext>
                  </a:extLst>
                </p:cNvPr>
                <p:cNvSpPr txBox="1"/>
                <p:nvPr/>
              </p:nvSpPr>
              <p:spPr>
                <a:xfrm>
                  <a:off x="4561704" y="4581129"/>
                  <a:ext cx="2359625" cy="46365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dirty="0"/>
                    <a:t>“</a:t>
                  </a:r>
                  <a:r>
                    <a:rPr lang="en-US" sz="1200" dirty="0" err="1"/>
                    <a:t>woodish</a:t>
                  </a:r>
                  <a:r>
                    <a:rPr lang="en-US" sz="1200" dirty="0"/>
                    <a:t>”</a:t>
                  </a:r>
                </a:p>
              </p:txBody>
            </p:sp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7C8E2B24-D0E3-44EA-A6C5-B03CEC6BF382}"/>
                    </a:ext>
                  </a:extLst>
                </p:cNvPr>
                <p:cNvSpPr txBox="1"/>
                <p:nvPr/>
              </p:nvSpPr>
              <p:spPr>
                <a:xfrm>
                  <a:off x="6129114" y="5707909"/>
                  <a:ext cx="2359625" cy="46365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dirty="0"/>
                    <a:t>“greenish”</a:t>
                  </a:r>
                </a:p>
              </p:txBody>
            </p:sp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EDFCB298-0F49-42C5-81D9-B14D0176E4B6}"/>
                    </a:ext>
                  </a:extLst>
                </p:cNvPr>
                <p:cNvSpPr txBox="1"/>
                <p:nvPr/>
              </p:nvSpPr>
              <p:spPr>
                <a:xfrm>
                  <a:off x="6709557" y="4377809"/>
                  <a:ext cx="1533427" cy="46365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dirty="0">
                      <a:solidFill>
                        <a:srgbClr val="00407A"/>
                      </a:solidFill>
                      <a:ea typeface="+mj-ea"/>
                      <a:cs typeface="Times New Roman" panose="02020603050405020304" pitchFamily="18" charset="0"/>
                    </a:rPr>
                    <a:t>“</a:t>
                  </a:r>
                  <a:r>
                    <a:rPr lang="en-US" sz="1200" dirty="0" err="1">
                      <a:solidFill>
                        <a:srgbClr val="00407A"/>
                      </a:solidFill>
                      <a:ea typeface="+mj-ea"/>
                      <a:cs typeface="Times New Roman" panose="02020603050405020304" pitchFamily="18" charset="0"/>
                    </a:rPr>
                    <a:t>treeish</a:t>
                  </a:r>
                  <a:r>
                    <a:rPr lang="en-US" sz="1200" dirty="0">
                      <a:solidFill>
                        <a:srgbClr val="00407A"/>
                      </a:solidFill>
                      <a:ea typeface="+mj-ea"/>
                      <a:cs typeface="Times New Roman" panose="02020603050405020304" pitchFamily="18" charset="0"/>
                    </a:rPr>
                    <a:t>”</a:t>
                  </a:r>
                </a:p>
              </p:txBody>
            </p: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0" name="TextBox 9">
                    <a:extLst>
                      <a:ext uri="{FF2B5EF4-FFF2-40B4-BE49-F238E27FC236}">
                        <a16:creationId xmlns:a16="http://schemas.microsoft.com/office/drawing/2014/main" id="{B9E6DE00-0330-4A61-B517-03E254508CA8}"/>
                      </a:ext>
                    </a:extLst>
                  </p:cNvPr>
                  <p:cNvSpPr txBox="1"/>
                  <p:nvPr/>
                </p:nvSpPr>
                <p:spPr>
                  <a:xfrm>
                    <a:off x="6179551" y="3253681"/>
                    <a:ext cx="381659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12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sub>
                          </m:sSub>
                        </m:oMath>
                      </m:oMathPara>
                    </a14:m>
                    <a:endParaRPr lang="en-US" sz="1200" dirty="0"/>
                  </a:p>
                </p:txBody>
              </p:sp>
            </mc:Choice>
            <mc:Fallback xmlns="">
              <p:sp>
                <p:nvSpPr>
                  <p:cNvPr id="10" name="TextBox 9">
                    <a:extLst>
                      <a:ext uri="{FF2B5EF4-FFF2-40B4-BE49-F238E27FC236}">
                        <a16:creationId xmlns:a16="http://schemas.microsoft.com/office/drawing/2014/main" id="{B9E6DE00-0330-4A61-B517-03E254508CA8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179551" y="3253681"/>
                    <a:ext cx="381659" cy="369332"/>
                  </a:xfrm>
                  <a:prstGeom prst="rect">
                    <a:avLst/>
                  </a:prstGeom>
                  <a:blipFill>
                    <a:blip r:embed="rId4"/>
                    <a:stretch>
                      <a:fillRect r="-2128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1" name="TextBox 10">
                    <a:extLst>
                      <a:ext uri="{FF2B5EF4-FFF2-40B4-BE49-F238E27FC236}">
                        <a16:creationId xmlns:a16="http://schemas.microsoft.com/office/drawing/2014/main" id="{ABCBA822-B9B3-4EF6-BFAE-8664AEF355E6}"/>
                      </a:ext>
                    </a:extLst>
                  </p:cNvPr>
                  <p:cNvSpPr txBox="1"/>
                  <p:nvPr/>
                </p:nvSpPr>
                <p:spPr>
                  <a:xfrm>
                    <a:off x="7522891" y="3061437"/>
                    <a:ext cx="381659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12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sub>
                          </m:sSub>
                        </m:oMath>
                      </m:oMathPara>
                    </a14:m>
                    <a:endParaRPr lang="en-US" sz="1200" dirty="0"/>
                  </a:p>
                </p:txBody>
              </p:sp>
            </mc:Choice>
            <mc:Fallback xmlns="">
              <p:sp>
                <p:nvSpPr>
                  <p:cNvPr id="11" name="TextBox 10">
                    <a:extLst>
                      <a:ext uri="{FF2B5EF4-FFF2-40B4-BE49-F238E27FC236}">
                        <a16:creationId xmlns:a16="http://schemas.microsoft.com/office/drawing/2014/main" id="{ABCBA822-B9B3-4EF6-BFAE-8664AEF355E6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522891" y="3061437"/>
                    <a:ext cx="381659" cy="369332"/>
                  </a:xfrm>
                  <a:prstGeom prst="rect">
                    <a:avLst/>
                  </a:prstGeom>
                  <a:blipFill>
                    <a:blip r:embed="rId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2" name="TextBox 11">
                    <a:extLst>
                      <a:ext uri="{FF2B5EF4-FFF2-40B4-BE49-F238E27FC236}">
                        <a16:creationId xmlns:a16="http://schemas.microsoft.com/office/drawing/2014/main" id="{84B04732-52E1-4E51-9B68-1975458BF5E7}"/>
                      </a:ext>
                    </a:extLst>
                  </p:cNvPr>
                  <p:cNvSpPr txBox="1"/>
                  <p:nvPr/>
                </p:nvSpPr>
                <p:spPr>
                  <a:xfrm>
                    <a:off x="7072368" y="4146714"/>
                    <a:ext cx="381659" cy="38942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12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sz="1200" i="1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</m:sub>
                          </m:sSub>
                        </m:oMath>
                      </m:oMathPara>
                    </a14:m>
                    <a:endParaRPr lang="en-US" sz="1200" dirty="0"/>
                  </a:p>
                </p:txBody>
              </p:sp>
            </mc:Choice>
            <mc:Fallback xmlns="">
              <p:sp>
                <p:nvSpPr>
                  <p:cNvPr id="12" name="TextBox 11">
                    <a:extLst>
                      <a:ext uri="{FF2B5EF4-FFF2-40B4-BE49-F238E27FC236}">
                        <a16:creationId xmlns:a16="http://schemas.microsoft.com/office/drawing/2014/main" id="{84B04732-52E1-4E51-9B68-1975458BF5E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072368" y="4146714"/>
                    <a:ext cx="381659" cy="389424"/>
                  </a:xfrm>
                  <a:prstGeom prst="rect">
                    <a:avLst/>
                  </a:prstGeom>
                  <a:blipFill>
                    <a:blip r:embed="rId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E27EFD3-6EEE-43B3-B79B-763690C21A2A}"/>
                </a:ext>
              </a:extLst>
            </p:cNvPr>
            <p:cNvSpPr/>
            <p:nvPr/>
          </p:nvSpPr>
          <p:spPr>
            <a:xfrm>
              <a:off x="8003804" y="6044608"/>
              <a:ext cx="3905343" cy="3385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050" kern="0">
                  <a:solidFill>
                    <a:srgbClr val="000000"/>
                  </a:solidFill>
                  <a:latin typeface="Arial" charset="0"/>
                </a:rPr>
                <a:t>Illustration of (Fong and Vedaldi 2018), Tab. 3</a:t>
              </a:r>
              <a:endParaRPr lang="en-US" sz="1050"/>
            </a:p>
          </p:txBody>
        </p:sp>
      </p:grp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D95BF8-F0FA-4194-B797-46867D8E68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/>
              <a:t>2021-04-14</a:t>
            </a:r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id="{0420D338-5A9E-43E6-AFFF-FDAC548108E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/>
              <a:t>Gesina Schwalbe © Continental AG</a:t>
            </a:r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B62B2C07-E1CD-4D29-BEE0-24D1AD54BF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DA48181-2C78-49CB-8C52-912A07842C2E}" type="slidenum">
              <a:rPr lang="en-US" noProof="0" smtClean="0"/>
              <a:pPr/>
              <a:t>13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18825208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11BFD7-5D18-4F88-AFFC-3859C7D6B36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1400" b="1"/>
              <a:t>Formal verification</a:t>
            </a:r>
            <a:endParaRPr lang="en-US" sz="1400"/>
          </a:p>
          <a:p>
            <a:r>
              <a:rPr lang="en-US" sz="1200" b="1"/>
              <a:t>Goals:</a:t>
            </a:r>
            <a:r>
              <a:rPr lang="en-US" sz="1200"/>
              <a:t> Find</a:t>
            </a:r>
          </a:p>
          <a:p>
            <a:pPr lvl="1"/>
            <a:r>
              <a:rPr lang="en-US" sz="1200"/>
              <a:t>counterexamples</a:t>
            </a:r>
          </a:p>
          <a:p>
            <a:pPr lvl="1"/>
            <a:r>
              <a:rPr lang="en-US" sz="1200"/>
              <a:t>validity range</a:t>
            </a:r>
          </a:p>
          <a:p>
            <a:pPr lvl="1"/>
            <a:r>
              <a:rPr lang="en-US" sz="1200"/>
              <a:t>reachable set</a:t>
            </a:r>
          </a:p>
          <a:p>
            <a:r>
              <a:rPr lang="en-US" sz="1200" b="1"/>
              <a:t>Methods:</a:t>
            </a:r>
          </a:p>
          <a:p>
            <a:pPr marL="363538" lvl="1" indent="0">
              <a:buNone/>
            </a:pPr>
            <a:r>
              <a:rPr lang="en-US" sz="1200"/>
              <a:t>Layer-by-layer reachability / </a:t>
            </a:r>
            <a:br>
              <a:rPr lang="en-US" sz="1200"/>
            </a:br>
            <a:r>
              <a:rPr lang="en-US" sz="1200"/>
              <a:t>boundary estimation,</a:t>
            </a:r>
            <a:br>
              <a:rPr lang="en-US" sz="1200"/>
            </a:br>
            <a:r>
              <a:rPr lang="en-US" sz="1200"/>
              <a:t>(constrained) optimization,</a:t>
            </a:r>
            <a:br>
              <a:rPr lang="en-US" sz="1200"/>
            </a:br>
            <a:r>
              <a:rPr lang="en-US" sz="1200"/>
              <a:t>search, solvers, …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6A6F853-D163-4A1A-88FC-B04E271874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38838" y="1347788"/>
            <a:ext cx="3409875" cy="280828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400" b="1"/>
              <a:t>(Formal) Testing</a:t>
            </a:r>
            <a:endParaRPr lang="en-US" sz="1050" dirty="0"/>
          </a:p>
          <a:p>
            <a:r>
              <a:rPr lang="en-US" sz="1200" b="1" dirty="0"/>
              <a:t>Goals:</a:t>
            </a:r>
          </a:p>
          <a:p>
            <a:pPr lvl="1"/>
            <a:r>
              <a:rPr lang="en-US" sz="1200"/>
              <a:t>Semantic coverage </a:t>
            </a:r>
            <a:r>
              <a:rPr lang="en-US" sz="1050"/>
              <a:t>e</a:t>
            </a:r>
            <a:r>
              <a:rPr lang="en-US" sz="1050" dirty="0"/>
              <a:t>.g. via SDL &amp; sampler</a:t>
            </a:r>
            <a:endParaRPr lang="en-US" sz="1200" dirty="0"/>
          </a:p>
          <a:p>
            <a:pPr lvl="1"/>
            <a:r>
              <a:rPr lang="en-US" sz="1200" dirty="0"/>
              <a:t>Latent </a:t>
            </a:r>
            <a:r>
              <a:rPr lang="en-US" sz="1200"/>
              <a:t>space coverage </a:t>
            </a:r>
            <a:r>
              <a:rPr lang="en-US" sz="1050"/>
              <a:t>(</a:t>
            </a:r>
            <a:r>
              <a:rPr lang="en-US" sz="1050" dirty="0"/>
              <a:t>direct &amp; </a:t>
            </a:r>
            <a:r>
              <a:rPr lang="en-US" sz="1050"/>
              <a:t>indirect)</a:t>
            </a:r>
          </a:p>
          <a:p>
            <a:pPr lvl="1"/>
            <a:endParaRPr lang="en-US" sz="1200" dirty="0"/>
          </a:p>
          <a:p>
            <a:r>
              <a:rPr lang="en-US" sz="1200" b="1" dirty="0"/>
              <a:t>Methods:</a:t>
            </a:r>
          </a:p>
          <a:p>
            <a:pPr marL="363538" lvl="1" indent="0">
              <a:buNone/>
            </a:pPr>
            <a:r>
              <a:rPr lang="en-US" sz="1200"/>
              <a:t>Differential,</a:t>
            </a:r>
            <a:br>
              <a:rPr lang="en-US" sz="1200"/>
            </a:br>
            <a:r>
              <a:rPr lang="en-US" sz="1200"/>
              <a:t>fuzzy,</a:t>
            </a:r>
            <a:br>
              <a:rPr lang="en-US" sz="1200"/>
            </a:br>
            <a:r>
              <a:rPr lang="en-US" sz="1200"/>
              <a:t>concolic, …</a:t>
            </a:r>
            <a:endParaRPr lang="en-US" sz="1200" dirty="0"/>
          </a:p>
          <a:p>
            <a:endParaRPr lang="en-US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8CC311-7845-4BA7-97E7-BD5331F914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Offline Verification</a:t>
            </a:r>
            <a:br>
              <a:rPr lang="en-US"/>
            </a:br>
            <a:r>
              <a:rPr lang="en-US" b="0"/>
              <a:t>Formal Methods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A17BDBB-DFBB-41C8-AAAF-CB0B7C100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/>
              <a:t>2021-04-14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5385349-AE96-499F-AFAF-321C4528773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/>
              <a:t>Gesina Schwalbe © Continental AG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C8F1C6-69E0-47B0-B48B-D7270E5255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DA48181-2C78-49CB-8C52-912A07842C2E}" type="slidenum">
              <a:rPr lang="en-US" noProof="0" smtClean="0"/>
              <a:pPr/>
              <a:t>14</a:t>
            </a:fld>
            <a:endParaRPr lang="en-US" noProof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AF5193E-D8BB-4C8E-97C7-0DAECB8B1F50}"/>
              </a:ext>
            </a:extLst>
          </p:cNvPr>
          <p:cNvGrpSpPr/>
          <p:nvPr/>
        </p:nvGrpSpPr>
        <p:grpSpPr>
          <a:xfrm>
            <a:off x="2995796" y="1043274"/>
            <a:ext cx="1532792" cy="1953010"/>
            <a:chOff x="2939487" y="1117151"/>
            <a:chExt cx="1532792" cy="1953010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8E7E0C2D-2A99-475E-A993-BEDD8D3D03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2252"/>
            <a:stretch/>
          </p:blipFill>
          <p:spPr>
            <a:xfrm>
              <a:off x="3131840" y="1347788"/>
              <a:ext cx="774251" cy="1722373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A52D0C7-A5FE-4FE8-A8CD-C47895B4F019}"/>
                </a:ext>
              </a:extLst>
            </p:cNvPr>
            <p:cNvSpPr/>
            <p:nvPr/>
          </p:nvSpPr>
          <p:spPr>
            <a:xfrm>
              <a:off x="2939487" y="1117151"/>
              <a:ext cx="1532792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050"/>
                <a:t>(Liu et al. 2019), Fig. 2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5EB049F-57DE-4467-B875-32675CD1B629}"/>
              </a:ext>
            </a:extLst>
          </p:cNvPr>
          <p:cNvGrpSpPr/>
          <p:nvPr/>
        </p:nvGrpSpPr>
        <p:grpSpPr>
          <a:xfrm>
            <a:off x="2823362" y="3040547"/>
            <a:ext cx="1794779" cy="1331403"/>
            <a:chOff x="5320150" y="2597466"/>
            <a:chExt cx="1794779" cy="1331403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1D2C03A3-D2E0-4241-B644-F05BE512FF4E}"/>
                </a:ext>
              </a:extLst>
            </p:cNvPr>
            <p:cNvGrpSpPr/>
            <p:nvPr/>
          </p:nvGrpSpPr>
          <p:grpSpPr>
            <a:xfrm>
              <a:off x="5580112" y="3651870"/>
              <a:ext cx="1296144" cy="276999"/>
              <a:chOff x="5580112" y="3651870"/>
              <a:chExt cx="1296144" cy="276999"/>
            </a:xfrm>
          </p:grpSpPr>
          <p:cxnSp>
            <p:nvCxnSpPr>
              <p:cNvPr id="36" name="Straight Arrow Connector 35">
                <a:extLst>
                  <a:ext uri="{FF2B5EF4-FFF2-40B4-BE49-F238E27FC236}">
                    <a16:creationId xmlns:a16="http://schemas.microsoft.com/office/drawing/2014/main" id="{B76C4F5E-12BA-44AA-A83B-39CD1861B6D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80112" y="3723878"/>
                <a:ext cx="1188132" cy="0"/>
              </a:xfrm>
              <a:prstGeom prst="straightConnector1">
                <a:avLst/>
              </a:prstGeom>
              <a:ln w="952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7" name="TextBox 36">
                    <a:extLst>
                      <a:ext uri="{FF2B5EF4-FFF2-40B4-BE49-F238E27FC236}">
                        <a16:creationId xmlns:a16="http://schemas.microsoft.com/office/drawing/2014/main" id="{9E89D87D-1F13-442C-94C9-6EE45C52EE26}"/>
                      </a:ext>
                    </a:extLst>
                  </p:cNvPr>
                  <p:cNvSpPr txBox="1"/>
                  <p:nvPr/>
                </p:nvSpPr>
                <p:spPr>
                  <a:xfrm>
                    <a:off x="6300192" y="3651870"/>
                    <a:ext cx="576064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oMath>
                      </m:oMathPara>
                    </a14:m>
                    <a:endParaRPr lang="en-US" sz="1200">
                      <a:latin typeface="Arial" panose="020B0604020202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14" name="TextBox 13">
                    <a:extLst>
                      <a:ext uri="{FF2B5EF4-FFF2-40B4-BE49-F238E27FC236}">
                        <a16:creationId xmlns:a16="http://schemas.microsoft.com/office/drawing/2014/main" id="{D8111EA3-8C31-4D80-8BF6-E3A4943C8426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300192" y="3651870"/>
                    <a:ext cx="576064" cy="276999"/>
                  </a:xfrm>
                  <a:prstGeom prst="rect">
                    <a:avLst/>
                  </a:prstGeom>
                  <a:blipFill>
                    <a:blip r:embed="rId4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D07EB12F-DFD2-4123-850B-62CA3BA85457}"/>
                </a:ext>
              </a:extLst>
            </p:cNvPr>
            <p:cNvGrpSpPr/>
            <p:nvPr/>
          </p:nvGrpSpPr>
          <p:grpSpPr>
            <a:xfrm>
              <a:off x="5320150" y="2787774"/>
              <a:ext cx="276999" cy="936104"/>
              <a:chOff x="5320150" y="2787774"/>
              <a:chExt cx="276999" cy="936104"/>
            </a:xfrm>
          </p:grpSpPr>
          <p:cxnSp>
            <p:nvCxnSpPr>
              <p:cNvPr id="34" name="Straight Arrow Connector 33">
                <a:extLst>
                  <a:ext uri="{FF2B5EF4-FFF2-40B4-BE49-F238E27FC236}">
                    <a16:creationId xmlns:a16="http://schemas.microsoft.com/office/drawing/2014/main" id="{4A334FD5-346D-4234-A6BD-5E62D730191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580112" y="2800982"/>
                <a:ext cx="0" cy="922896"/>
              </a:xfrm>
              <a:prstGeom prst="straightConnector1">
                <a:avLst/>
              </a:prstGeom>
              <a:ln w="952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5" name="TextBox 34">
                    <a:extLst>
                      <a:ext uri="{FF2B5EF4-FFF2-40B4-BE49-F238E27FC236}">
                        <a16:creationId xmlns:a16="http://schemas.microsoft.com/office/drawing/2014/main" id="{DE5E7430-A0B3-48E8-8C7E-F7CD015D3BE0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5170618" y="2937306"/>
                    <a:ext cx="576064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m:rPr>
                              <m:nor/>
                            </m:rPr>
                            <a:rPr lang="en-US" sz="1200" i="1" smtClean="0">
                              <a:latin typeface="Arial" panose="020B0604020202020204" pitchFamily="34" charset="0"/>
                            </a:rPr>
                            <m:t>f</m:t>
                          </m:r>
                          <m:r>
                            <m:rPr>
                              <m:nor/>
                            </m:rPr>
                            <a:rPr lang="en-US" sz="1200" b="0" i="1" smtClean="0">
                              <a:latin typeface="Arial" panose="020B0604020202020204" pitchFamily="34" charset="0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en-US" sz="1200" b="0" i="1" smtClean="0">
                              <a:latin typeface="Arial" panose="020B0604020202020204" pitchFamily="34" charset="0"/>
                            </a:rPr>
                            <m:t>x</m:t>
                          </m:r>
                          <m:r>
                            <m:rPr>
                              <m:nor/>
                            </m:rPr>
                            <a:rPr lang="en-US" sz="1200" b="0" i="1" smtClean="0">
                              <a:latin typeface="Arial" panose="020B0604020202020204" pitchFamily="34" charset="0"/>
                            </a:rPr>
                            <m:t>)</m:t>
                          </m:r>
                        </m:oMath>
                      </m:oMathPara>
                    </a14:m>
                    <a:endParaRPr lang="en-US" sz="1200">
                      <a:latin typeface="Arial" panose="020B0604020202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15" name="TextBox 14">
                    <a:extLst>
                      <a:ext uri="{FF2B5EF4-FFF2-40B4-BE49-F238E27FC236}">
                        <a16:creationId xmlns:a16="http://schemas.microsoft.com/office/drawing/2014/main" id="{96E281A2-BCBE-41F7-A8CC-7E84658F4F7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 rot="16200000">
                    <a:off x="5170618" y="2937306"/>
                    <a:ext cx="576064" cy="276999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r="-6522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CA7F7347-9519-4AD1-89DE-0E5CAADF71E4}"/>
                </a:ext>
              </a:extLst>
            </p:cNvPr>
            <p:cNvCxnSpPr/>
            <p:nvPr/>
          </p:nvCxnSpPr>
          <p:spPr>
            <a:xfrm flipV="1">
              <a:off x="6156176" y="2959356"/>
              <a:ext cx="0" cy="148404"/>
            </a:xfrm>
            <a:prstGeom prst="straightConnector1">
              <a:avLst/>
            </a:prstGeom>
            <a:ln w="9525">
              <a:solidFill>
                <a:schemeClr val="tx1">
                  <a:lumMod val="50000"/>
                  <a:lumOff val="50000"/>
                </a:schemeClr>
              </a:solidFill>
              <a:headEnd type="none"/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07B63104-97AD-4E8C-879B-0BB891223DC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444208" y="2959356"/>
              <a:ext cx="0" cy="148404"/>
            </a:xfrm>
            <a:prstGeom prst="straightConnector1">
              <a:avLst/>
            </a:prstGeom>
            <a:ln w="9525">
              <a:solidFill>
                <a:schemeClr val="tx1">
                  <a:lumMod val="50000"/>
                  <a:lumOff val="50000"/>
                </a:schemeClr>
              </a:solidFill>
              <a:headEnd type="none"/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41F54516-FB45-4774-9608-79D81CFE5A1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652120" y="2959356"/>
              <a:ext cx="0" cy="148404"/>
            </a:xfrm>
            <a:prstGeom prst="straightConnector1">
              <a:avLst/>
            </a:prstGeom>
            <a:ln w="9525">
              <a:solidFill>
                <a:schemeClr val="tx1">
                  <a:lumMod val="50000"/>
                  <a:lumOff val="50000"/>
                </a:schemeClr>
              </a:solidFill>
              <a:headEnd type="none"/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CAC9198B-EA4D-4E11-B844-E654D11F1C08}"/>
                </a:ext>
              </a:extLst>
            </p:cNvPr>
            <p:cNvGrpSpPr/>
            <p:nvPr/>
          </p:nvGrpSpPr>
          <p:grpSpPr>
            <a:xfrm>
              <a:off x="5522117" y="3050419"/>
              <a:ext cx="1193839" cy="673020"/>
              <a:chOff x="5522117" y="3050419"/>
              <a:chExt cx="1193839" cy="673020"/>
            </a:xfrm>
          </p:grpSpPr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ACF036E2-19D7-43E0-9C49-9C1DE8B53CC1}"/>
                  </a:ext>
                </a:extLst>
              </p:cNvPr>
              <p:cNvGrpSpPr/>
              <p:nvPr/>
            </p:nvGrpSpPr>
            <p:grpSpPr>
              <a:xfrm>
                <a:off x="5582093" y="3050419"/>
                <a:ext cx="1073888" cy="673020"/>
                <a:chOff x="5582093" y="3050419"/>
                <a:chExt cx="1073888" cy="673020"/>
              </a:xfrm>
              <a:solidFill>
                <a:srgbClr val="D8EEC0"/>
              </a:solidFill>
            </p:grpSpPr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DFC9F07B-319D-4EA0-A493-EABE9F474CDA}"/>
                    </a:ext>
                  </a:extLst>
                </p:cNvPr>
                <p:cNvSpPr/>
                <p:nvPr/>
              </p:nvSpPr>
              <p:spPr>
                <a:xfrm>
                  <a:off x="5587641" y="3294789"/>
                  <a:ext cx="1068338" cy="428650"/>
                </a:xfrm>
                <a:prstGeom prst="rect">
                  <a:avLst/>
                </a:prstGeom>
                <a:grpFill/>
                <a:ln w="9525">
                  <a:noFill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 dirty="0" err="1">
                    <a:solidFill>
                      <a:schemeClr val="bg2">
                        <a:lumMod val="10000"/>
                      </a:schemeClr>
                    </a:solidFill>
                  </a:endParaRPr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2E614827-FCAE-40EC-96C5-E6F16C4A1F6B}"/>
                    </a:ext>
                  </a:extLst>
                </p:cNvPr>
                <p:cNvSpPr/>
                <p:nvPr/>
              </p:nvSpPr>
              <p:spPr>
                <a:xfrm>
                  <a:off x="5582093" y="3050419"/>
                  <a:ext cx="1073888" cy="255288"/>
                </a:xfrm>
                <a:custGeom>
                  <a:avLst/>
                  <a:gdLst>
                    <a:gd name="connsiteX0" fmla="*/ 0 w 1073888"/>
                    <a:gd name="connsiteY0" fmla="*/ 244655 h 255288"/>
                    <a:gd name="connsiteX1" fmla="*/ 308344 w 1073888"/>
                    <a:gd name="connsiteY1" fmla="*/ 107 h 255288"/>
                    <a:gd name="connsiteX2" fmla="*/ 659219 w 1073888"/>
                    <a:gd name="connsiteY2" fmla="*/ 212758 h 255288"/>
                    <a:gd name="connsiteX3" fmla="*/ 946298 w 1073888"/>
                    <a:gd name="connsiteY3" fmla="*/ 148962 h 255288"/>
                    <a:gd name="connsiteX4" fmla="*/ 1073888 w 1073888"/>
                    <a:gd name="connsiteY4" fmla="*/ 255288 h 255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73888" h="255288">
                      <a:moveTo>
                        <a:pt x="0" y="244655"/>
                      </a:moveTo>
                      <a:cubicBezTo>
                        <a:pt x="99237" y="125039"/>
                        <a:pt x="198474" y="5423"/>
                        <a:pt x="308344" y="107"/>
                      </a:cubicBezTo>
                      <a:cubicBezTo>
                        <a:pt x="418214" y="-5209"/>
                        <a:pt x="552893" y="187949"/>
                        <a:pt x="659219" y="212758"/>
                      </a:cubicBezTo>
                      <a:cubicBezTo>
                        <a:pt x="765545" y="237567"/>
                        <a:pt x="877187" y="141874"/>
                        <a:pt x="946298" y="148962"/>
                      </a:cubicBezTo>
                      <a:cubicBezTo>
                        <a:pt x="1015409" y="156050"/>
                        <a:pt x="1044648" y="205669"/>
                        <a:pt x="1073888" y="255288"/>
                      </a:cubicBezTo>
                    </a:path>
                  </a:pathLst>
                </a:custGeom>
                <a:grpFill/>
                <a:ln w="9525">
                  <a:solidFill>
                    <a:srgbClr val="B0B0B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1" name="TextBox 30">
                    <a:extLst>
                      <a:ext uri="{FF2B5EF4-FFF2-40B4-BE49-F238E27FC236}">
                        <a16:creationId xmlns:a16="http://schemas.microsoft.com/office/drawing/2014/main" id="{B28137CD-D6D2-4D3C-8B0D-CE6B83D49C7C}"/>
                      </a:ext>
                    </a:extLst>
                  </p:cNvPr>
                  <p:cNvSpPr txBox="1"/>
                  <p:nvPr/>
                </p:nvSpPr>
                <p:spPr>
                  <a:xfrm>
                    <a:off x="5522117" y="3209393"/>
                    <a:ext cx="1193839" cy="42697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m:rPr>
                              <m:nor/>
                            </m:rPr>
                            <a:rPr lang="en-US" sz="1100" b="0" i="0" smtClean="0">
                              <a:solidFill>
                                <a:srgbClr val="7F7F7F"/>
                              </a:solidFill>
                              <a:latin typeface="Arial" panose="020B0604020202020204" pitchFamily="34" charset="0"/>
                            </a:rPr>
                            <m:t>estimated</m:t>
                          </m:r>
                          <m:r>
                            <m:rPr>
                              <m:nor/>
                            </m:rPr>
                            <a:rPr lang="en-US" sz="1100" b="0" i="0" smtClean="0">
                              <a:solidFill>
                                <a:srgbClr val="7F7F7F"/>
                              </a:solidFill>
                              <a:latin typeface="Arial" panose="020B0604020202020204" pitchFamily="34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US" sz="1100" b="0" i="0" smtClean="0">
                              <a:solidFill>
                                <a:srgbClr val="7F7F7F"/>
                              </a:solidFill>
                              <a:latin typeface="Arial" panose="020B0604020202020204" pitchFamily="34" charset="0"/>
                            </a:rPr>
                            <m:t>bound</m:t>
                          </m:r>
                        </m:oMath>
                      </m:oMathPara>
                    </a14:m>
                    <a:endParaRPr lang="en-US" sz="1100">
                      <a:solidFill>
                        <a:srgbClr val="7F7F7F"/>
                      </a:solidFill>
                      <a:latin typeface="Arial" panose="020B0604020202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74" name="TextBox 73">
                    <a:extLst>
                      <a:ext uri="{FF2B5EF4-FFF2-40B4-BE49-F238E27FC236}">
                        <a16:creationId xmlns:a16="http://schemas.microsoft.com/office/drawing/2014/main" id="{ED2723AE-61B8-43DB-BFED-CDA34AE09F9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522117" y="3209393"/>
                    <a:ext cx="1193839" cy="426976"/>
                  </a:xfrm>
                  <a:prstGeom prst="rect">
                    <a:avLst/>
                  </a:prstGeom>
                  <a:blipFill>
                    <a:blip r:embed="rId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7936919B-6319-4296-B329-97BE56FBD7F6}"/>
                </a:ext>
              </a:extLst>
            </p:cNvPr>
            <p:cNvGrpSpPr/>
            <p:nvPr/>
          </p:nvGrpSpPr>
          <p:grpSpPr>
            <a:xfrm>
              <a:off x="5589620" y="2597466"/>
              <a:ext cx="1073888" cy="347398"/>
              <a:chOff x="5589620" y="2597466"/>
              <a:chExt cx="1073888" cy="347398"/>
            </a:xfrm>
          </p:grpSpPr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86EE09A7-E417-41B9-A6BC-84CDB0F46B56}"/>
                  </a:ext>
                </a:extLst>
              </p:cNvPr>
              <p:cNvSpPr/>
              <p:nvPr/>
            </p:nvSpPr>
            <p:spPr>
              <a:xfrm>
                <a:off x="5589620" y="2810128"/>
                <a:ext cx="1073888" cy="134736"/>
              </a:xfrm>
              <a:custGeom>
                <a:avLst/>
                <a:gdLst>
                  <a:gd name="connsiteX0" fmla="*/ 0 w 1073888"/>
                  <a:gd name="connsiteY0" fmla="*/ 244655 h 255288"/>
                  <a:gd name="connsiteX1" fmla="*/ 308344 w 1073888"/>
                  <a:gd name="connsiteY1" fmla="*/ 107 h 255288"/>
                  <a:gd name="connsiteX2" fmla="*/ 659219 w 1073888"/>
                  <a:gd name="connsiteY2" fmla="*/ 212758 h 255288"/>
                  <a:gd name="connsiteX3" fmla="*/ 946298 w 1073888"/>
                  <a:gd name="connsiteY3" fmla="*/ 148962 h 255288"/>
                  <a:gd name="connsiteX4" fmla="*/ 1073888 w 1073888"/>
                  <a:gd name="connsiteY4" fmla="*/ 255288 h 255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3888" h="255288">
                    <a:moveTo>
                      <a:pt x="0" y="244655"/>
                    </a:moveTo>
                    <a:cubicBezTo>
                      <a:pt x="99237" y="125039"/>
                      <a:pt x="198474" y="5423"/>
                      <a:pt x="308344" y="107"/>
                    </a:cubicBezTo>
                    <a:cubicBezTo>
                      <a:pt x="418214" y="-5209"/>
                      <a:pt x="552893" y="187949"/>
                      <a:pt x="659219" y="212758"/>
                    </a:cubicBezTo>
                    <a:cubicBezTo>
                      <a:pt x="765545" y="237567"/>
                      <a:pt x="877187" y="141874"/>
                      <a:pt x="946298" y="148962"/>
                    </a:cubicBezTo>
                    <a:cubicBezTo>
                      <a:pt x="1015409" y="156050"/>
                      <a:pt x="1044648" y="205669"/>
                      <a:pt x="1073888" y="255288"/>
                    </a:cubicBezTo>
                  </a:path>
                </a:pathLst>
              </a:custGeom>
              <a:noFill/>
              <a:ln w="9525">
                <a:solidFill>
                  <a:srgbClr val="A965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9" name="TextBox 28">
                    <a:extLst>
                      <a:ext uri="{FF2B5EF4-FFF2-40B4-BE49-F238E27FC236}">
                        <a16:creationId xmlns:a16="http://schemas.microsoft.com/office/drawing/2014/main" id="{0AA2FE91-47DF-4B07-B052-9E6FD56C7DA5}"/>
                      </a:ext>
                    </a:extLst>
                  </p:cNvPr>
                  <p:cNvSpPr txBox="1"/>
                  <p:nvPr/>
                </p:nvSpPr>
                <p:spPr>
                  <a:xfrm>
                    <a:off x="5592907" y="2597466"/>
                    <a:ext cx="1063072" cy="2616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m:rPr>
                              <m:nor/>
                            </m:rPr>
                            <a:rPr lang="en-US" sz="1100" b="0" i="0" smtClean="0">
                              <a:solidFill>
                                <a:srgbClr val="A96500"/>
                              </a:solidFill>
                              <a:latin typeface="Arial" panose="020B0604020202020204" pitchFamily="34" charset="0"/>
                            </a:rPr>
                            <m:t>actual</m:t>
                          </m:r>
                          <m:r>
                            <m:rPr>
                              <m:nor/>
                            </m:rPr>
                            <a:rPr lang="en-US" sz="1100" b="0" i="0" smtClean="0">
                              <a:solidFill>
                                <a:srgbClr val="A96500"/>
                              </a:solidFill>
                              <a:latin typeface="Arial" panose="020B0604020202020204" pitchFamily="34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US" sz="1100" b="0" i="0" smtClean="0">
                              <a:solidFill>
                                <a:srgbClr val="A96500"/>
                              </a:solidFill>
                              <a:latin typeface="Arial" panose="020B0604020202020204" pitchFamily="34" charset="0"/>
                            </a:rPr>
                            <m:t>bound</m:t>
                          </m:r>
                        </m:oMath>
                      </m:oMathPara>
                    </a14:m>
                    <a:endParaRPr lang="en-US" sz="1100">
                      <a:solidFill>
                        <a:srgbClr val="A96500"/>
                      </a:solidFill>
                      <a:latin typeface="Arial" panose="020B0604020202020204" pitchFamily="34" charset="0"/>
                    </a:endParaRPr>
                  </a:p>
                </p:txBody>
              </p:sp>
            </mc:Choice>
            <mc:Fallback xmlns="">
              <p:sp>
                <p:nvSpPr>
                  <p:cNvPr id="75" name="TextBox 74">
                    <a:extLst>
                      <a:ext uri="{FF2B5EF4-FFF2-40B4-BE49-F238E27FC236}">
                        <a16:creationId xmlns:a16="http://schemas.microsoft.com/office/drawing/2014/main" id="{052839A5-8D90-4EB0-A988-2C2651D8C4C3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592907" y="2597466"/>
                    <a:ext cx="1063072" cy="261610"/>
                  </a:xfrm>
                  <a:prstGeom prst="rect">
                    <a:avLst/>
                  </a:prstGeom>
                  <a:blipFill>
                    <a:blip r:embed="rId7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071415D6-62E3-479B-85A9-2D1443DEA61A}"/>
                </a:ext>
              </a:extLst>
            </p:cNvPr>
            <p:cNvGrpSpPr/>
            <p:nvPr/>
          </p:nvGrpSpPr>
          <p:grpSpPr>
            <a:xfrm>
              <a:off x="6663508" y="2944864"/>
              <a:ext cx="450910" cy="733975"/>
              <a:chOff x="6663508" y="2944864"/>
              <a:chExt cx="450910" cy="733975"/>
            </a:xfrm>
          </p:grpSpPr>
          <p:sp>
            <p:nvSpPr>
              <p:cNvPr id="26" name="Right Brace 25">
                <a:extLst>
                  <a:ext uri="{FF2B5EF4-FFF2-40B4-BE49-F238E27FC236}">
                    <a16:creationId xmlns:a16="http://schemas.microsoft.com/office/drawing/2014/main" id="{39F7AB1C-FC89-4C1D-B35D-36B07FA1C9A4}"/>
                  </a:ext>
                </a:extLst>
              </p:cNvPr>
              <p:cNvSpPr/>
              <p:nvPr/>
            </p:nvSpPr>
            <p:spPr>
              <a:xfrm>
                <a:off x="6663508" y="2944864"/>
                <a:ext cx="160732" cy="733975"/>
              </a:xfrm>
              <a:prstGeom prst="rightBrac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7" name="Graphic 26" descr="Walk">
                <a:extLst>
                  <a:ext uri="{FF2B5EF4-FFF2-40B4-BE49-F238E27FC236}">
                    <a16:creationId xmlns:a16="http://schemas.microsoft.com/office/drawing/2014/main" id="{04E2A00E-41B3-4FB3-B0B7-68010DCD225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6837418" y="3186412"/>
                <a:ext cx="277000" cy="277000"/>
              </a:xfrm>
              <a:prstGeom prst="rect">
                <a:avLst/>
              </a:prstGeom>
            </p:spPr>
          </p:pic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F215A041-B015-4805-8074-BD2FAA50AE7C}"/>
                </a:ext>
              </a:extLst>
            </p:cNvPr>
            <p:cNvGrpSpPr/>
            <p:nvPr/>
          </p:nvGrpSpPr>
          <p:grpSpPr>
            <a:xfrm>
              <a:off x="6683785" y="2668977"/>
              <a:ext cx="431144" cy="277000"/>
              <a:chOff x="6683785" y="2668977"/>
              <a:chExt cx="431144" cy="277000"/>
            </a:xfrm>
          </p:grpSpPr>
          <p:sp>
            <p:nvSpPr>
              <p:cNvPr id="23" name="Right Brace 22">
                <a:extLst>
                  <a:ext uri="{FF2B5EF4-FFF2-40B4-BE49-F238E27FC236}">
                    <a16:creationId xmlns:a16="http://schemas.microsoft.com/office/drawing/2014/main" id="{B9179463-FCA9-4735-8E3E-7F8FA9E31DF4}"/>
                  </a:ext>
                </a:extLst>
              </p:cNvPr>
              <p:cNvSpPr/>
              <p:nvPr/>
            </p:nvSpPr>
            <p:spPr>
              <a:xfrm>
                <a:off x="6683785" y="2669616"/>
                <a:ext cx="132654" cy="261610"/>
              </a:xfrm>
              <a:prstGeom prst="rightBrace">
                <a:avLst/>
              </a:prstGeom>
              <a:ln w="95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4" name="Graphic 23" descr="Walk">
                <a:extLst>
                  <a:ext uri="{FF2B5EF4-FFF2-40B4-BE49-F238E27FC236}">
                    <a16:creationId xmlns:a16="http://schemas.microsoft.com/office/drawing/2014/main" id="{9D5155A9-A4BF-41B6-9609-DB9E1CCEA75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6837929" y="2668977"/>
                <a:ext cx="277000" cy="277000"/>
              </a:xfrm>
              <a:prstGeom prst="rect">
                <a:avLst/>
              </a:prstGeom>
            </p:spPr>
          </p:pic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AF350EA0-C294-4DC8-AAF2-4BA83B6527F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79640" y="2714812"/>
                <a:ext cx="208782" cy="230052"/>
              </a:xfrm>
              <a:prstGeom prst="line">
                <a:avLst/>
              </a:prstGeom>
              <a:ln w="38100" cap="rnd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A09FC717-6621-4A72-9533-C4F97C753BA7}"/>
              </a:ext>
            </a:extLst>
          </p:cNvPr>
          <p:cNvCxnSpPr/>
          <p:nvPr/>
        </p:nvCxnSpPr>
        <p:spPr>
          <a:xfrm flipV="1">
            <a:off x="1907704" y="2571750"/>
            <a:ext cx="1117625" cy="288032"/>
          </a:xfrm>
          <a:prstGeom prst="straightConnector1">
            <a:avLst/>
          </a:prstGeom>
          <a:ln w="952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9641E63D-DB57-44DF-90A5-3C4F38A23899}"/>
              </a:ext>
            </a:extLst>
          </p:cNvPr>
          <p:cNvCxnSpPr>
            <a:cxnSpLocks/>
          </p:cNvCxnSpPr>
          <p:nvPr/>
        </p:nvCxnSpPr>
        <p:spPr>
          <a:xfrm flipV="1">
            <a:off x="2215191" y="3681053"/>
            <a:ext cx="419324" cy="1"/>
          </a:xfrm>
          <a:prstGeom prst="straightConnector1">
            <a:avLst/>
          </a:prstGeom>
          <a:ln w="952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824694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75F422-E203-4B27-A2B7-6FAADB88EB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544" y="1327176"/>
            <a:ext cx="8353425" cy="2808287"/>
          </a:xfrm>
        </p:spPr>
        <p:txBody>
          <a:bodyPr>
            <a:normAutofit fontScale="92500" lnSpcReduction="10000"/>
          </a:bodyPr>
          <a:lstStyle/>
          <a:p>
            <a:r>
              <a:rPr lang="en-US"/>
              <a:t>Input filtering</a:t>
            </a:r>
          </a:p>
          <a:p>
            <a:r>
              <a:rPr lang="en-US"/>
              <a:t>Redundancy &amp; voting</a:t>
            </a:r>
          </a:p>
          <a:p>
            <a:r>
              <a:rPr lang="en-US"/>
              <a:t>Monitoring, </a:t>
            </a:r>
            <a:r>
              <a:rPr lang="en-US" i="1"/>
              <a:t>e.g.</a:t>
            </a:r>
            <a:r>
              <a:rPr lang="en-US"/>
              <a:t> using</a:t>
            </a:r>
          </a:p>
          <a:p>
            <a:pPr lvl="1"/>
            <a:r>
              <a:rPr lang="en-US"/>
              <a:t>Uncertainty output</a:t>
            </a:r>
          </a:p>
          <a:p>
            <a:pPr lvl="1"/>
            <a:r>
              <a:rPr lang="en-US"/>
              <a:t>Temporal consistency</a:t>
            </a:r>
          </a:p>
          <a:p>
            <a:pPr lvl="1"/>
            <a:r>
              <a:rPr lang="en-US"/>
              <a:t>Consistency of outputs</a:t>
            </a:r>
          </a:p>
          <a:p>
            <a:pPr lvl="2"/>
            <a:r>
              <a:rPr lang="en-US"/>
              <a:t>independent outputs</a:t>
            </a:r>
          </a:p>
          <a:p>
            <a:pPr lvl="2"/>
            <a:r>
              <a:rPr lang="en-US"/>
              <a:t>dependent outputs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946E528-D567-46C5-82E8-396A4D53B5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Online Verification: System level measures</a:t>
            </a:r>
            <a:br>
              <a:rPr lang="de-DE"/>
            </a:br>
            <a:endParaRPr lang="en-US" b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54ADD5-ADC5-4688-BAB5-4275163EC8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/>
              <a:t>2021-04-14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D99BD5-3F9E-44F5-AD77-4D591BD4421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/>
              <a:t>Gesina Schwalbe © Continental AG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0F61ED-5166-4570-81F9-2DDC6A68516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DA48181-2C78-49CB-8C52-912A07842C2E}" type="slidenum">
              <a:rPr lang="en-US" noProof="0" smtClean="0"/>
              <a:pPr/>
              <a:t>15</a:t>
            </a:fld>
            <a:endParaRPr lang="en-US" noProof="0"/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324ECA53-88B9-4E87-BC21-568369C3A5BE}"/>
              </a:ext>
            </a:extLst>
          </p:cNvPr>
          <p:cNvGrpSpPr/>
          <p:nvPr/>
        </p:nvGrpSpPr>
        <p:grpSpPr>
          <a:xfrm>
            <a:off x="5329231" y="2535805"/>
            <a:ext cx="660204" cy="1058548"/>
            <a:chOff x="7313571" y="1836549"/>
            <a:chExt cx="660204" cy="1058548"/>
          </a:xfrm>
        </p:grpSpPr>
        <p:pic>
          <p:nvPicPr>
            <p:cNvPr id="46" name="Inhaltsplatzhalter 140">
              <a:extLst>
                <a:ext uri="{FF2B5EF4-FFF2-40B4-BE49-F238E27FC236}">
                  <a16:creationId xmlns:a16="http://schemas.microsoft.com/office/drawing/2014/main" id="{97067B52-FF99-4FE5-80EC-39A646ACFA01}"/>
                </a:ext>
              </a:extLst>
            </p:cNvPr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313571" y="1836549"/>
              <a:ext cx="660204" cy="662405"/>
            </a:xfrm>
            <a:prstGeom prst="rect">
              <a:avLst/>
            </a:prstGeom>
          </p:spPr>
        </p:pic>
        <p:cxnSp>
          <p:nvCxnSpPr>
            <p:cNvPr id="58" name="Connector: Elbow 57">
              <a:extLst>
                <a:ext uri="{FF2B5EF4-FFF2-40B4-BE49-F238E27FC236}">
                  <a16:creationId xmlns:a16="http://schemas.microsoft.com/office/drawing/2014/main" id="{BB62D67F-6463-4082-9C0F-690F299FFA4B}"/>
                </a:ext>
              </a:extLst>
            </p:cNvPr>
            <p:cNvCxnSpPr>
              <a:cxnSpLocks/>
              <a:stCxn id="46" idx="2"/>
              <a:endCxn id="47" idx="3"/>
            </p:cNvCxnSpPr>
            <p:nvPr/>
          </p:nvCxnSpPr>
          <p:spPr>
            <a:xfrm rot="5400000">
              <a:off x="7305359" y="2556782"/>
              <a:ext cx="396143" cy="280487"/>
            </a:xfrm>
            <a:prstGeom prst="bentConnector2">
              <a:avLst/>
            </a:prstGeom>
            <a:ln w="9525">
              <a:solidFill>
                <a:schemeClr val="bg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503E2C6E-4F47-44A6-BA86-BEB6A6E09980}"/>
              </a:ext>
            </a:extLst>
          </p:cNvPr>
          <p:cNvGrpSpPr/>
          <p:nvPr/>
        </p:nvGrpSpPr>
        <p:grpSpPr>
          <a:xfrm>
            <a:off x="4802663" y="966750"/>
            <a:ext cx="1270692" cy="1197659"/>
            <a:chOff x="5821588" y="441157"/>
            <a:chExt cx="1270692" cy="1197659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18632E30-D48E-480F-B5AE-084F4E90D63D}"/>
                </a:ext>
              </a:extLst>
            </p:cNvPr>
            <p:cNvGrpSpPr/>
            <p:nvPr/>
          </p:nvGrpSpPr>
          <p:grpSpPr>
            <a:xfrm>
              <a:off x="5821588" y="441157"/>
              <a:ext cx="1152511" cy="1194457"/>
              <a:chOff x="6787003" y="267494"/>
              <a:chExt cx="1152511" cy="1194457"/>
            </a:xfrm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C27A3655-D30F-427E-91DD-BE03D1CA1429}"/>
                  </a:ext>
                </a:extLst>
              </p:cNvPr>
              <p:cNvSpPr/>
              <p:nvPr/>
            </p:nvSpPr>
            <p:spPr>
              <a:xfrm>
                <a:off x="6805612" y="938076"/>
                <a:ext cx="447675" cy="523875"/>
              </a:xfrm>
              <a:custGeom>
                <a:avLst/>
                <a:gdLst>
                  <a:gd name="connsiteX0" fmla="*/ 0 w 447675"/>
                  <a:gd name="connsiteY0" fmla="*/ 0 h 523875"/>
                  <a:gd name="connsiteX1" fmla="*/ 447675 w 447675"/>
                  <a:gd name="connsiteY1" fmla="*/ 0 h 523875"/>
                  <a:gd name="connsiteX2" fmla="*/ 285750 w 447675"/>
                  <a:gd name="connsiteY2" fmla="*/ 295275 h 523875"/>
                  <a:gd name="connsiteX3" fmla="*/ 295275 w 447675"/>
                  <a:gd name="connsiteY3" fmla="*/ 428625 h 523875"/>
                  <a:gd name="connsiteX4" fmla="*/ 219075 w 447675"/>
                  <a:gd name="connsiteY4" fmla="*/ 523875 h 523875"/>
                  <a:gd name="connsiteX5" fmla="*/ 219075 w 447675"/>
                  <a:gd name="connsiteY5" fmla="*/ 314325 h 523875"/>
                  <a:gd name="connsiteX6" fmla="*/ 0 w 447675"/>
                  <a:gd name="connsiteY6" fmla="*/ 0 h 523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7675" h="523875">
                    <a:moveTo>
                      <a:pt x="0" y="0"/>
                    </a:moveTo>
                    <a:lnTo>
                      <a:pt x="447675" y="0"/>
                    </a:lnTo>
                    <a:lnTo>
                      <a:pt x="285750" y="295275"/>
                    </a:lnTo>
                    <a:lnTo>
                      <a:pt x="295275" y="428625"/>
                    </a:lnTo>
                    <a:lnTo>
                      <a:pt x="219075" y="523875"/>
                    </a:lnTo>
                    <a:lnTo>
                      <a:pt x="219075" y="314325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81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600" dirty="0" err="1">
                  <a:solidFill>
                    <a:schemeClr val="bg2">
                      <a:lumMod val="10000"/>
                    </a:schemeClr>
                  </a:solidFill>
                </a:endParaRPr>
              </a:p>
            </p:txBody>
          </p:sp>
          <p:pic>
            <p:nvPicPr>
              <p:cNvPr id="9" name="Inhaltsplatzhalter 116">
                <a:extLst>
                  <a:ext uri="{FF2B5EF4-FFF2-40B4-BE49-F238E27FC236}">
                    <a16:creationId xmlns:a16="http://schemas.microsoft.com/office/drawing/2014/main" id="{2862E585-5552-4F36-A3C6-28B04C2EDCBD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87003" y="267494"/>
                <a:ext cx="507748" cy="507748"/>
              </a:xfrm>
              <a:prstGeom prst="rect">
                <a:avLst/>
              </a:prstGeom>
              <a:ln>
                <a:solidFill>
                  <a:schemeClr val="accent1"/>
                </a:solidFill>
              </a:ln>
            </p:spPr>
          </p:pic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6340E289-23B5-4609-9A4B-40894F7E5039}"/>
                  </a:ext>
                </a:extLst>
              </p:cNvPr>
              <p:cNvGrpSpPr/>
              <p:nvPr/>
            </p:nvGrpSpPr>
            <p:grpSpPr>
              <a:xfrm>
                <a:off x="7431766" y="706451"/>
                <a:ext cx="507748" cy="507748"/>
                <a:chOff x="7431766" y="706451"/>
                <a:chExt cx="507748" cy="507748"/>
              </a:xfrm>
            </p:grpSpPr>
            <p:pic>
              <p:nvPicPr>
                <p:cNvPr id="10" name="Inhaltsplatzhalter 116">
                  <a:extLst>
                    <a:ext uri="{FF2B5EF4-FFF2-40B4-BE49-F238E27FC236}">
                      <a16:creationId xmlns:a16="http://schemas.microsoft.com/office/drawing/2014/main" id="{EF86849F-5514-4279-90B3-63357487F128}"/>
                    </a:ext>
                  </a:extLst>
                </p:cNvPr>
                <p:cNvPicPr>
                  <a:picLocks noChangeAspect="1"/>
                </p:cNvPicPr>
                <p:nvPr>
                  <p:custDataLst>
                    <p:tags r:id="rId2"/>
                  </p:custDataLst>
                </p:nvPr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431766" y="706451"/>
                  <a:ext cx="507748" cy="507748"/>
                </a:xfrm>
                <a:prstGeom prst="rect">
                  <a:avLst/>
                </a:prstGeom>
                <a:ln>
                  <a:solidFill>
                    <a:schemeClr val="accent1"/>
                  </a:solidFill>
                </a:ln>
              </p:spPr>
            </p:pic>
            <p:sp>
              <p:nvSpPr>
                <p:cNvPr id="11" name="Flowchart: Manual Input 10">
                  <a:extLst>
                    <a:ext uri="{FF2B5EF4-FFF2-40B4-BE49-F238E27FC236}">
                      <a16:creationId xmlns:a16="http://schemas.microsoft.com/office/drawing/2014/main" id="{5D8E26F5-4EF9-4950-8481-01980C6595B5}"/>
                    </a:ext>
                  </a:extLst>
                </p:cNvPr>
                <p:cNvSpPr/>
                <p:nvPr/>
              </p:nvSpPr>
              <p:spPr>
                <a:xfrm>
                  <a:off x="7627352" y="844628"/>
                  <a:ext cx="244884" cy="230485"/>
                </a:xfrm>
                <a:prstGeom prst="flowChartManualInput">
                  <a:avLst/>
                </a:prstGeom>
                <a:solidFill>
                  <a:schemeClr val="accent2">
                    <a:lumMod val="75000"/>
                    <a:alpha val="75000"/>
                  </a:schemeClr>
                </a:solidFill>
                <a:ln w="9525">
                  <a:noFill/>
                </a:ln>
                <a:effectLst>
                  <a:softEdge rad="38100"/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 dirty="0" err="1">
                    <a:solidFill>
                      <a:schemeClr val="bg2">
                        <a:lumMod val="10000"/>
                      </a:schemeClr>
                    </a:solidFill>
                  </a:endParaRPr>
                </a:p>
              </p:txBody>
            </p:sp>
            <p:sp>
              <p:nvSpPr>
                <p:cNvPr id="12" name="Flowchart: Manual Input 11">
                  <a:extLst>
                    <a:ext uri="{FF2B5EF4-FFF2-40B4-BE49-F238E27FC236}">
                      <a16:creationId xmlns:a16="http://schemas.microsoft.com/office/drawing/2014/main" id="{DC387F97-03FE-4592-A81A-C95756E6C88E}"/>
                    </a:ext>
                  </a:extLst>
                </p:cNvPr>
                <p:cNvSpPr/>
                <p:nvPr/>
              </p:nvSpPr>
              <p:spPr>
                <a:xfrm rot="3855306">
                  <a:off x="7524752" y="748773"/>
                  <a:ext cx="171322" cy="230485"/>
                </a:xfrm>
                <a:prstGeom prst="flowChartManualInput">
                  <a:avLst/>
                </a:prstGeom>
                <a:solidFill>
                  <a:schemeClr val="accent2">
                    <a:lumMod val="75000"/>
                    <a:alpha val="75000"/>
                  </a:schemeClr>
                </a:solidFill>
                <a:ln w="9525">
                  <a:noFill/>
                </a:ln>
                <a:effectLst>
                  <a:softEdge rad="38100"/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 dirty="0" err="1">
                    <a:solidFill>
                      <a:schemeClr val="bg2">
                        <a:lumMod val="10000"/>
                      </a:schemeClr>
                    </a:solidFill>
                  </a:endParaRPr>
                </a:p>
              </p:txBody>
            </p:sp>
            <p:sp>
              <p:nvSpPr>
                <p:cNvPr id="13" name="Flowchart: Manual Input 12">
                  <a:extLst>
                    <a:ext uri="{FF2B5EF4-FFF2-40B4-BE49-F238E27FC236}">
                      <a16:creationId xmlns:a16="http://schemas.microsoft.com/office/drawing/2014/main" id="{B874735E-602E-43A4-8A1D-B715FBB22837}"/>
                    </a:ext>
                  </a:extLst>
                </p:cNvPr>
                <p:cNvSpPr/>
                <p:nvPr/>
              </p:nvSpPr>
              <p:spPr>
                <a:xfrm rot="7505514">
                  <a:off x="7479094" y="972656"/>
                  <a:ext cx="220953" cy="230485"/>
                </a:xfrm>
                <a:prstGeom prst="flowChartManualInput">
                  <a:avLst/>
                </a:prstGeom>
                <a:solidFill>
                  <a:schemeClr val="accent2">
                    <a:lumMod val="75000"/>
                    <a:alpha val="75000"/>
                  </a:schemeClr>
                </a:solidFill>
                <a:ln w="9525">
                  <a:noFill/>
                </a:ln>
                <a:effectLst>
                  <a:softEdge rad="38100"/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 dirty="0" err="1">
                    <a:solidFill>
                      <a:schemeClr val="bg2">
                        <a:lumMod val="10000"/>
                      </a:schemeClr>
                    </a:solidFill>
                  </a:endParaRPr>
                </a:p>
              </p:txBody>
            </p:sp>
          </p:grpSp>
        </p:grpSp>
        <p:cxnSp>
          <p:nvCxnSpPr>
            <p:cNvPr id="75" name="Straight Arrow Connector 74">
              <a:extLst>
                <a:ext uri="{FF2B5EF4-FFF2-40B4-BE49-F238E27FC236}">
                  <a16:creationId xmlns:a16="http://schemas.microsoft.com/office/drawing/2014/main" id="{B8D91088-213C-4333-BA3A-3BC9B1181C37}"/>
                </a:ext>
              </a:extLst>
            </p:cNvPr>
            <p:cNvCxnSpPr>
              <a:cxnSpLocks/>
              <a:stCxn id="9" idx="2"/>
            </p:cNvCxnSpPr>
            <p:nvPr/>
          </p:nvCxnSpPr>
          <p:spPr>
            <a:xfrm>
              <a:off x="6075462" y="948905"/>
              <a:ext cx="0" cy="316818"/>
            </a:xfrm>
            <a:prstGeom prst="straightConnector1">
              <a:avLst/>
            </a:prstGeom>
            <a:ln w="9525">
              <a:solidFill>
                <a:schemeClr val="bg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Multiplication Sign 79">
              <a:extLst>
                <a:ext uri="{FF2B5EF4-FFF2-40B4-BE49-F238E27FC236}">
                  <a16:creationId xmlns:a16="http://schemas.microsoft.com/office/drawing/2014/main" id="{111693E5-0E74-4A88-9ED5-E895B89B4B9F}"/>
                </a:ext>
              </a:extLst>
            </p:cNvPr>
            <p:cNvSpPr/>
            <p:nvPr/>
          </p:nvSpPr>
          <p:spPr>
            <a:xfrm>
              <a:off x="6381171" y="927707"/>
              <a:ext cx="711109" cy="711109"/>
            </a:xfrm>
            <a:prstGeom prst="mathMultiply">
              <a:avLst>
                <a:gd name="adj1" fmla="val 9840"/>
              </a:avLst>
            </a:prstGeom>
            <a:solidFill>
              <a:schemeClr val="bg2">
                <a:lumMod val="75000"/>
              </a:schemeClr>
            </a:solidFill>
            <a:ln w="952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600" dirty="0" err="1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BC8321CF-798A-43DA-AC93-2F321DFF3EA2}"/>
              </a:ext>
            </a:extLst>
          </p:cNvPr>
          <p:cNvGrpSpPr/>
          <p:nvPr/>
        </p:nvGrpSpPr>
        <p:grpSpPr>
          <a:xfrm>
            <a:off x="4499992" y="2410474"/>
            <a:ext cx="1091286" cy="1724990"/>
            <a:chOff x="5747950" y="2410474"/>
            <a:chExt cx="1091286" cy="1724990"/>
          </a:xfrm>
        </p:grpSpPr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74FAEA93-28EF-4B61-9639-1B003FBE922F}"/>
                </a:ext>
              </a:extLst>
            </p:cNvPr>
            <p:cNvGrpSpPr/>
            <p:nvPr/>
          </p:nvGrpSpPr>
          <p:grpSpPr>
            <a:xfrm>
              <a:off x="5747950" y="2410474"/>
              <a:ext cx="1091286" cy="572500"/>
              <a:chOff x="6484332" y="1711218"/>
              <a:chExt cx="1091286" cy="572500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9" name="Rectangle: Rounded Corners 18">
                    <a:extLst>
                      <a:ext uri="{FF2B5EF4-FFF2-40B4-BE49-F238E27FC236}">
                        <a16:creationId xmlns:a16="http://schemas.microsoft.com/office/drawing/2014/main" id="{819DEF5A-B54D-4F28-9FF9-804A6D2C2FC7}"/>
                      </a:ext>
                    </a:extLst>
                  </p:cNvPr>
                  <p:cNvSpPr/>
                  <p:nvPr/>
                </p:nvSpPr>
                <p:spPr>
                  <a:xfrm>
                    <a:off x="6484332" y="1717568"/>
                    <a:ext cx="458065" cy="566150"/>
                  </a:xfrm>
                  <a:prstGeom prst="roundRect">
                    <a:avLst/>
                  </a:prstGeom>
                  <a:noFill/>
                  <a:ln w="9525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"/>
                        </m:oMathParaPr>
                        <m:oMath xmlns:m="http://schemas.openxmlformats.org/officeDocument/2006/math">
                          <m:r>
                            <a:rPr lang="en-US" sz="1200" i="1" smtClean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1200" b="0" i="1" smtClean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1200" b="0" i="1" smtClean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en-US" sz="1200" b="0" i="1" smtClean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1200" b="0" i="1" smtClean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1200" b="0" i="1" smtClean="0">
                              <a:solidFill>
                                <a:schemeClr val="bg2">
                                  <a:lumMod val="1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oMath>
                      </m:oMathPara>
                    </a14:m>
                    <a:endParaRPr lang="en-US" sz="1200" dirty="0" err="1">
                      <a:solidFill>
                        <a:schemeClr val="bg2">
                          <a:lumMod val="10000"/>
                        </a:schemeClr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19" name="Rectangle: Rounded Corners 18">
                    <a:extLst>
                      <a:ext uri="{FF2B5EF4-FFF2-40B4-BE49-F238E27FC236}">
                        <a16:creationId xmlns:a16="http://schemas.microsoft.com/office/drawing/2014/main" id="{819DEF5A-B54D-4F28-9FF9-804A6D2C2FC7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484332" y="1717568"/>
                    <a:ext cx="458065" cy="566150"/>
                  </a:xfrm>
                  <a:prstGeom prst="roundRect">
                    <a:avLst/>
                  </a:prstGeom>
                  <a:blipFill>
                    <a:blip r:embed="rId8"/>
                    <a:stretch>
                      <a:fillRect r="-1299"/>
                    </a:stretch>
                  </a:blipFill>
                  <a:ln w="9525">
                    <a:solidFill>
                      <a:schemeClr val="accent1"/>
                    </a:solidFill>
                  </a:ln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pic>
            <p:nvPicPr>
              <p:cNvPr id="22" name="Graphic 21">
                <a:extLst>
                  <a:ext uri="{FF2B5EF4-FFF2-40B4-BE49-F238E27FC236}">
                    <a16:creationId xmlns:a16="http://schemas.microsoft.com/office/drawing/2014/main" id="{6CA183FE-2920-41D5-8144-F43D77684AB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rcRect l="32513" t="25266" r="47736" b="30390"/>
              <a:stretch/>
            </p:blipFill>
            <p:spPr>
              <a:xfrm>
                <a:off x="7117552" y="1717568"/>
                <a:ext cx="458066" cy="566150"/>
              </a:xfrm>
              <a:prstGeom prst="rect">
                <a:avLst/>
              </a:prstGeom>
            </p:spPr>
          </p:pic>
          <p:cxnSp>
            <p:nvCxnSpPr>
              <p:cNvPr id="42" name="Connector: Elbow 41">
                <a:extLst>
                  <a:ext uri="{FF2B5EF4-FFF2-40B4-BE49-F238E27FC236}">
                    <a16:creationId xmlns:a16="http://schemas.microsoft.com/office/drawing/2014/main" id="{9B540629-696E-4E97-8331-15177C54AEC9}"/>
                  </a:ext>
                </a:extLst>
              </p:cNvPr>
              <p:cNvCxnSpPr>
                <a:stCxn id="19" idx="0"/>
                <a:endCxn id="22" idx="0"/>
              </p:cNvCxnSpPr>
              <p:nvPr/>
            </p:nvCxnSpPr>
            <p:spPr>
              <a:xfrm rot="5400000" flipH="1" flipV="1">
                <a:off x="7029975" y="1400958"/>
                <a:ext cx="12700" cy="633220"/>
              </a:xfrm>
              <a:prstGeom prst="bentConnector3">
                <a:avLst>
                  <a:gd name="adj1" fmla="val 1800000"/>
                </a:avLst>
              </a:prstGeom>
              <a:ln w="9525">
                <a:solidFill>
                  <a:schemeClr val="bg2">
                    <a:lumMod val="75000"/>
                  </a:schemeClr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1C18168A-6D44-4669-A31C-ED105DA68873}"/>
                </a:ext>
              </a:extLst>
            </p:cNvPr>
            <p:cNvGrpSpPr/>
            <p:nvPr/>
          </p:nvGrpSpPr>
          <p:grpSpPr>
            <a:xfrm>
              <a:off x="5976983" y="2982973"/>
              <a:ext cx="649821" cy="950985"/>
              <a:chOff x="5747950" y="2463728"/>
              <a:chExt cx="649821" cy="950985"/>
            </a:xfrm>
          </p:grpSpPr>
          <p:grpSp>
            <p:nvGrpSpPr>
              <p:cNvPr id="62" name="Group 61">
                <a:extLst>
                  <a:ext uri="{FF2B5EF4-FFF2-40B4-BE49-F238E27FC236}">
                    <a16:creationId xmlns:a16="http://schemas.microsoft.com/office/drawing/2014/main" id="{702CFFC6-1E1F-40AC-9CF7-6D51DFA6EC38}"/>
                  </a:ext>
                </a:extLst>
              </p:cNvPr>
              <p:cNvGrpSpPr/>
              <p:nvPr/>
            </p:nvGrpSpPr>
            <p:grpSpPr>
              <a:xfrm>
                <a:off x="5747950" y="2463728"/>
                <a:ext cx="649821" cy="782653"/>
                <a:chOff x="4686896" y="2037157"/>
                <a:chExt cx="649821" cy="782653"/>
              </a:xfrm>
            </p:grpSpPr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47" name="Rectangle: Rounded Corners 46">
                      <a:extLst>
                        <a:ext uri="{FF2B5EF4-FFF2-40B4-BE49-F238E27FC236}">
                          <a16:creationId xmlns:a16="http://schemas.microsoft.com/office/drawing/2014/main" id="{464A4F5C-D5B6-4EAC-A401-DA10F0EF410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86896" y="2477263"/>
                      <a:ext cx="649821" cy="342547"/>
                    </a:xfrm>
                    <a:prstGeom prst="roundRect">
                      <a:avLst/>
                    </a:prstGeom>
                    <a:noFill/>
                    <a:ln w="9525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14:m>
                        <m:oMathPara xmlns:m="http://schemas.openxmlformats.org/officeDocument/2006/math">
                          <m:oMathParaPr>
                            <m:jc m:val="center"/>
                          </m:oMathParaPr>
                          <m:oMath xmlns:m="http://schemas.openxmlformats.org/officeDocument/2006/math">
                            <m:r>
                              <m:rPr>
                                <m:nor/>
                              </m:rPr>
                              <a:rPr lang="en-US" sz="1200" b="0" i="0" smtClean="0">
                                <a:solidFill>
                                  <a:schemeClr val="bg2">
                                    <a:lumMod val="1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Voting</m:t>
                            </m:r>
                          </m:oMath>
                        </m:oMathPara>
                      </a14:m>
                      <a:endParaRPr lang="en-US" sz="1200" dirty="0" err="1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47" name="Rectangle: Rounded Corners 46">
                      <a:extLst>
                        <a:ext uri="{FF2B5EF4-FFF2-40B4-BE49-F238E27FC236}">
                          <a16:creationId xmlns:a16="http://schemas.microsoft.com/office/drawing/2014/main" id="{464A4F5C-D5B6-4EAC-A401-DA10F0EF4105}"/>
                        </a:ext>
                      </a:extLst>
                    </p:cNvPr>
                    <p:cNvSpPr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4686896" y="2477263"/>
                      <a:ext cx="649821" cy="342547"/>
                    </a:xfrm>
                    <a:prstGeom prst="roundRect">
                      <a:avLst/>
                    </a:prstGeom>
                    <a:blipFill>
                      <a:blip r:embed="rId11"/>
                      <a:stretch>
                        <a:fillRect/>
                      </a:stretch>
                    </a:blipFill>
                    <a:ln w="9525">
                      <a:solidFill>
                        <a:schemeClr val="accent1"/>
                      </a:solidFill>
                    </a:ln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52" name="Connector: Elbow 51">
                  <a:extLst>
                    <a:ext uri="{FF2B5EF4-FFF2-40B4-BE49-F238E27FC236}">
                      <a16:creationId xmlns:a16="http://schemas.microsoft.com/office/drawing/2014/main" id="{1ADCF494-84E5-4D91-B690-9DD687C6C6C4}"/>
                    </a:ext>
                  </a:extLst>
                </p:cNvPr>
                <p:cNvCxnSpPr>
                  <a:cxnSpLocks/>
                  <a:stCxn id="19" idx="2"/>
                  <a:endCxn id="47" idx="0"/>
                </p:cNvCxnSpPr>
                <p:nvPr/>
              </p:nvCxnSpPr>
              <p:spPr>
                <a:xfrm rot="16200000" flipH="1">
                  <a:off x="4629299" y="2094754"/>
                  <a:ext cx="440105" cy="324911"/>
                </a:xfrm>
                <a:prstGeom prst="bentConnector3">
                  <a:avLst>
                    <a:gd name="adj1" fmla="val 50000"/>
                  </a:avLst>
                </a:prstGeom>
                <a:ln w="9525">
                  <a:solidFill>
                    <a:schemeClr val="bg2">
                      <a:lumMod val="75000"/>
                    </a:schemeClr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Connector: Elbow 52">
                  <a:extLst>
                    <a:ext uri="{FF2B5EF4-FFF2-40B4-BE49-F238E27FC236}">
                      <a16:creationId xmlns:a16="http://schemas.microsoft.com/office/drawing/2014/main" id="{453DE3D5-1D0C-4F74-916F-7F1D99832040}"/>
                    </a:ext>
                  </a:extLst>
                </p:cNvPr>
                <p:cNvCxnSpPr>
                  <a:cxnSpLocks/>
                  <a:endCxn id="47" idx="0"/>
                </p:cNvCxnSpPr>
                <p:nvPr/>
              </p:nvCxnSpPr>
              <p:spPr>
                <a:xfrm rot="5400000">
                  <a:off x="4945910" y="2103055"/>
                  <a:ext cx="440105" cy="308310"/>
                </a:xfrm>
                <a:prstGeom prst="bentConnector3">
                  <a:avLst>
                    <a:gd name="adj1" fmla="val 50000"/>
                  </a:avLst>
                </a:prstGeom>
                <a:ln w="9525">
                  <a:solidFill>
                    <a:schemeClr val="bg2">
                      <a:lumMod val="75000"/>
                    </a:schemeClr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84" name="Straight Arrow Connector 83">
                <a:extLst>
                  <a:ext uri="{FF2B5EF4-FFF2-40B4-BE49-F238E27FC236}">
                    <a16:creationId xmlns:a16="http://schemas.microsoft.com/office/drawing/2014/main" id="{C44B6C61-D34D-4B0F-B2EF-26A2DDB5E0DA}"/>
                  </a:ext>
                </a:extLst>
              </p:cNvPr>
              <p:cNvCxnSpPr>
                <a:cxnSpLocks/>
                <a:stCxn id="47" idx="2"/>
              </p:cNvCxnSpPr>
              <p:nvPr/>
            </p:nvCxnSpPr>
            <p:spPr>
              <a:xfrm flipH="1">
                <a:off x="6072188" y="3246381"/>
                <a:ext cx="673" cy="168332"/>
              </a:xfrm>
              <a:prstGeom prst="straightConnector1">
                <a:avLst/>
              </a:prstGeom>
              <a:ln w="9525">
                <a:solidFill>
                  <a:schemeClr val="bg2">
                    <a:lumMod val="7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4755F694-59D1-44B6-8ACB-0B96B9E07829}"/>
                </a:ext>
              </a:extLst>
            </p:cNvPr>
            <p:cNvSpPr txBox="1"/>
            <p:nvPr/>
          </p:nvSpPr>
          <p:spPr>
            <a:xfrm>
              <a:off x="6123159" y="3796910"/>
              <a:ext cx="37117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/>
                <a:t>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5609118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5084EA9-B24D-4E6E-A9C8-F254427B09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/>
              <a:t>2021-04-14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438201B-B220-4930-BA4F-40EF1082D98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DA48181-2C78-49CB-8C52-912A07842C2E}" type="slidenum">
              <a:rPr lang="en-US" noProof="0" smtClean="0"/>
              <a:pPr/>
              <a:t>16</a:t>
            </a:fld>
            <a:endParaRPr lang="en-US" noProof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EA60FA4-A6AF-4F80-BF0A-1C239ACC48A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/>
              <a:t>Gesina Schwalbe © Continental AG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B4EC234-02BF-4E00-971F-A456DF57DFF4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439652" y="229633"/>
            <a:ext cx="6372708" cy="1772029"/>
            <a:chOff x="1439652" y="229633"/>
            <a:chExt cx="6372708" cy="1772029"/>
          </a:xfrm>
        </p:grpSpPr>
        <p:sp>
          <p:nvSpPr>
            <p:cNvPr id="5" name="Rechteck 17">
              <a:extLst>
                <a:ext uri="{FF2B5EF4-FFF2-40B4-BE49-F238E27FC236}">
                  <a16:creationId xmlns:a16="http://schemas.microsoft.com/office/drawing/2014/main" id="{FECC8F25-DBBF-4EBD-AB30-1BFF714E7210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1439653" y="229633"/>
              <a:ext cx="6372707" cy="276999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/>
            <a:p>
              <a:r>
                <a:rPr lang="de-DE" b="1">
                  <a:solidFill>
                    <a:schemeClr val="accent1"/>
                  </a:solidFill>
                  <a:latin typeface="+mj-lt"/>
                  <a:ea typeface="+mj-ea"/>
                  <a:cs typeface="Arial" pitchFamily="34" charset="0"/>
                </a:rPr>
                <a:t>Agenda</a:t>
              </a:r>
              <a:endParaRPr lang="de-DE" b="1" dirty="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endParaRPr>
            </a:p>
          </p:txBody>
        </p:sp>
        <p:sp>
          <p:nvSpPr>
            <p:cNvPr id="6" name="Rectangle 15">
              <a:hlinkClick r:id="rId12" action="ppaction://hlinksldjump"/>
              <a:extLst>
                <a:ext uri="{FF2B5EF4-FFF2-40B4-BE49-F238E27FC236}">
                  <a16:creationId xmlns:a16="http://schemas.microsoft.com/office/drawing/2014/main" id="{E774D065-C89F-4655-B467-C6CD7F7BF99D}"/>
                </a:ext>
              </a:extLst>
            </p:cNvPr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655676" y="1009862"/>
              <a:ext cx="6048000" cy="216000"/>
            </a:xfrm>
            <a:prstGeom prst="rect">
              <a:avLst/>
            </a:prstGeom>
            <a:solidFill>
              <a:srgbClr val="EBEBEB"/>
            </a:solidFill>
            <a:ln w="9525" algn="ctr">
              <a:noFill/>
              <a:miter lim="800000"/>
              <a:headEnd/>
              <a:tailEnd/>
            </a:ln>
          </p:spPr>
          <p:txBody>
            <a:bodyPr wrap="square" lIns="81000" tIns="26340" rIns="3159000" bIns="26340" anchor="ctr">
              <a:normAutofit fontScale="92500" lnSpcReduction="20000"/>
            </a:bodyPr>
            <a:lstStyle/>
            <a:p>
              <a:pPr>
                <a:tabLst>
                  <a:tab pos="3293269" algn="l"/>
                  <a:tab pos="5786438" algn="r"/>
                </a:tabLst>
              </a:pPr>
              <a:r>
                <a:rPr lang="de-DE" sz="1350" b="1">
                  <a:solidFill>
                    <a:schemeClr val="bg2">
                      <a:lumMod val="10000"/>
                    </a:schemeClr>
                  </a:solidFill>
                  <a:latin typeface="Arial"/>
                </a:rPr>
                <a:t>Background</a:t>
              </a:r>
              <a:endParaRPr lang="de-DE" sz="1350" b="1" dirty="0">
                <a:solidFill>
                  <a:schemeClr val="bg2">
                    <a:lumMod val="10000"/>
                  </a:schemeClr>
                </a:solidFill>
                <a:latin typeface="Arial"/>
              </a:endParaRPr>
            </a:p>
          </p:txBody>
        </p:sp>
        <p:sp>
          <p:nvSpPr>
            <p:cNvPr id="7" name="Rectangle 15">
              <a:hlinkClick r:id="rId12" action="ppaction://hlinksldjump"/>
              <a:extLst>
                <a:ext uri="{FF2B5EF4-FFF2-40B4-BE49-F238E27FC236}">
                  <a16:creationId xmlns:a16="http://schemas.microsoft.com/office/drawing/2014/main" id="{6758C679-2336-4159-9A66-6B372898AB90}"/>
                </a:ext>
              </a:extLst>
            </p:cNvPr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1439652" y="1009862"/>
              <a:ext cx="216000" cy="216000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lIns="27000" tIns="26340" rIns="27000" bIns="26340" anchor="ctr"/>
            <a:lstStyle/>
            <a:p>
              <a:pPr marL="178594" indent="-178594" algn="ctr">
                <a:tabLst>
                  <a:tab pos="334566" algn="l"/>
                </a:tabLst>
              </a:pPr>
              <a:r>
                <a:rPr lang="de-DE" sz="1350" b="1">
                  <a:solidFill>
                    <a:schemeClr val="bg1"/>
                  </a:solidFill>
                  <a:latin typeface="Arial"/>
                </a:rPr>
                <a:t>1</a:t>
              </a:r>
              <a:endParaRPr lang="de-DE" sz="1350" b="1" dirty="0">
                <a:solidFill>
                  <a:schemeClr val="bg1"/>
                </a:solidFill>
                <a:latin typeface="Arial"/>
              </a:endParaRPr>
            </a:p>
          </p:txBody>
        </p:sp>
        <p:sp>
          <p:nvSpPr>
            <p:cNvPr id="8" name="Rectangle 15">
              <a:hlinkClick r:id="rId13" action="ppaction://hlinksldjump"/>
              <a:extLst>
                <a:ext uri="{FF2B5EF4-FFF2-40B4-BE49-F238E27FC236}">
                  <a16:creationId xmlns:a16="http://schemas.microsoft.com/office/drawing/2014/main" id="{FFF10BEF-7E0A-4017-9A04-6109F507B04C}"/>
                </a:ext>
              </a:extLst>
            </p:cNvPr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1655676" y="1268462"/>
              <a:ext cx="6048000" cy="216000"/>
            </a:xfrm>
            <a:prstGeom prst="rect">
              <a:avLst/>
            </a:prstGeom>
            <a:solidFill>
              <a:srgbClr val="EBEBEB"/>
            </a:solidFill>
            <a:ln w="9525" algn="ctr">
              <a:noFill/>
              <a:miter lim="800000"/>
              <a:headEnd/>
              <a:tailEnd/>
            </a:ln>
          </p:spPr>
          <p:txBody>
            <a:bodyPr wrap="square" lIns="81000" tIns="26340" rIns="3159000" bIns="26340" anchor="ctr">
              <a:normAutofit fontScale="92500" lnSpcReduction="20000"/>
            </a:bodyPr>
            <a:lstStyle/>
            <a:p>
              <a:pPr>
                <a:tabLst>
                  <a:tab pos="3293269" algn="l"/>
                  <a:tab pos="5786438" algn="r"/>
                </a:tabLst>
              </a:pPr>
              <a:r>
                <a:rPr lang="de-DE" sz="1350" b="1">
                  <a:solidFill>
                    <a:schemeClr val="bg2">
                      <a:lumMod val="10000"/>
                    </a:schemeClr>
                  </a:solidFill>
                  <a:latin typeface="Arial"/>
                </a:rPr>
                <a:t>Challenges: What's new?</a:t>
              </a:r>
              <a:endParaRPr lang="de-DE" sz="1350" b="1" dirty="0">
                <a:solidFill>
                  <a:schemeClr val="bg2">
                    <a:lumMod val="10000"/>
                  </a:schemeClr>
                </a:solidFill>
                <a:latin typeface="Arial"/>
              </a:endParaRPr>
            </a:p>
          </p:txBody>
        </p:sp>
        <p:sp>
          <p:nvSpPr>
            <p:cNvPr id="9" name="Rectangle 15">
              <a:hlinkClick r:id="rId13" action="ppaction://hlinksldjump"/>
              <a:extLst>
                <a:ext uri="{FF2B5EF4-FFF2-40B4-BE49-F238E27FC236}">
                  <a16:creationId xmlns:a16="http://schemas.microsoft.com/office/drawing/2014/main" id="{38A2E392-DF7D-4096-8D70-C5AE1B4CCC70}"/>
                </a:ext>
              </a:extLst>
            </p:cNvPr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1439652" y="1268462"/>
              <a:ext cx="216000" cy="216000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lIns="27000" tIns="26340" rIns="27000" bIns="26340" anchor="ctr"/>
            <a:lstStyle/>
            <a:p>
              <a:pPr marL="178594" indent="-178594" algn="ctr">
                <a:tabLst>
                  <a:tab pos="334566" algn="l"/>
                </a:tabLst>
              </a:pPr>
              <a:r>
                <a:rPr lang="de-DE" sz="1350" b="1">
                  <a:solidFill>
                    <a:schemeClr val="bg1"/>
                  </a:solidFill>
                  <a:latin typeface="Arial"/>
                </a:rPr>
                <a:t>2</a:t>
              </a:r>
              <a:endParaRPr lang="de-DE" sz="1350" b="1" dirty="0">
                <a:solidFill>
                  <a:schemeClr val="bg1"/>
                </a:solidFill>
                <a:latin typeface="Arial"/>
              </a:endParaRPr>
            </a:p>
          </p:txBody>
        </p:sp>
        <p:sp>
          <p:nvSpPr>
            <p:cNvPr id="10" name="Rectangle 15">
              <a:hlinkClick r:id="rId14" action="ppaction://hlinksldjump"/>
              <a:extLst>
                <a:ext uri="{FF2B5EF4-FFF2-40B4-BE49-F238E27FC236}">
                  <a16:creationId xmlns:a16="http://schemas.microsoft.com/office/drawing/2014/main" id="{3508E9EE-7CED-45F5-B404-2B37BF46E19A}"/>
                </a:ext>
              </a:extLst>
            </p:cNvPr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1655676" y="1527062"/>
              <a:ext cx="6048000" cy="216000"/>
            </a:xfrm>
            <a:prstGeom prst="rect">
              <a:avLst/>
            </a:prstGeom>
            <a:solidFill>
              <a:srgbClr val="EBEBEB"/>
            </a:solidFill>
            <a:ln w="9525" algn="ctr">
              <a:noFill/>
              <a:miter lim="800000"/>
              <a:headEnd/>
              <a:tailEnd/>
            </a:ln>
          </p:spPr>
          <p:txBody>
            <a:bodyPr wrap="square" lIns="81000" tIns="26340" rIns="3159000" bIns="26340" anchor="ctr">
              <a:normAutofit fontScale="92500" lnSpcReduction="20000"/>
            </a:bodyPr>
            <a:lstStyle/>
            <a:p>
              <a:pPr>
                <a:tabLst>
                  <a:tab pos="3293269" algn="l"/>
                  <a:tab pos="5786438" algn="r"/>
                </a:tabLst>
              </a:pPr>
              <a:r>
                <a:rPr lang="de-DE" sz="1350" b="1">
                  <a:solidFill>
                    <a:schemeClr val="bg2">
                      <a:lumMod val="10000"/>
                    </a:schemeClr>
                  </a:solidFill>
                  <a:latin typeface="Arial"/>
                </a:rPr>
                <a:t>Methods</a:t>
              </a:r>
              <a:endParaRPr lang="de-DE" sz="1350" b="1" dirty="0">
                <a:solidFill>
                  <a:schemeClr val="bg2">
                    <a:lumMod val="10000"/>
                  </a:schemeClr>
                </a:solidFill>
                <a:latin typeface="Arial"/>
              </a:endParaRPr>
            </a:p>
          </p:txBody>
        </p:sp>
        <p:sp>
          <p:nvSpPr>
            <p:cNvPr id="11" name="Rectangle 15">
              <a:hlinkClick r:id="rId14" action="ppaction://hlinksldjump"/>
              <a:extLst>
                <a:ext uri="{FF2B5EF4-FFF2-40B4-BE49-F238E27FC236}">
                  <a16:creationId xmlns:a16="http://schemas.microsoft.com/office/drawing/2014/main" id="{208F2539-EE1A-4F60-83BC-E6EB3D496881}"/>
                </a:ext>
              </a:extLst>
            </p:cNvPr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1439652" y="1527062"/>
              <a:ext cx="216000" cy="216000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lIns="27000" tIns="26340" rIns="27000" bIns="26340" anchor="ctr"/>
            <a:lstStyle/>
            <a:p>
              <a:pPr marL="178594" indent="-178594" algn="ctr">
                <a:tabLst>
                  <a:tab pos="334566" algn="l"/>
                </a:tabLst>
              </a:pPr>
              <a:r>
                <a:rPr lang="de-DE" sz="1350" b="1">
                  <a:solidFill>
                    <a:schemeClr val="bg1"/>
                  </a:solidFill>
                  <a:latin typeface="Arial"/>
                </a:rPr>
                <a:t>3</a:t>
              </a:r>
              <a:endParaRPr lang="de-DE" sz="1350" b="1" dirty="0">
                <a:solidFill>
                  <a:schemeClr val="bg1"/>
                </a:solidFill>
                <a:latin typeface="Arial"/>
              </a:endParaRPr>
            </a:p>
          </p:txBody>
        </p:sp>
        <p:sp>
          <p:nvSpPr>
            <p:cNvPr id="18" name="Rectangle 15">
              <a:extLst>
                <a:ext uri="{FF2B5EF4-FFF2-40B4-BE49-F238E27FC236}">
                  <a16:creationId xmlns:a16="http://schemas.microsoft.com/office/drawing/2014/main" id="{0290F073-514F-4992-A8E1-8BDB4AA631A7}"/>
                </a:ext>
              </a:extLst>
            </p:cNvPr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655676" y="1785662"/>
              <a:ext cx="6048000" cy="216000"/>
            </a:xfrm>
            <a:prstGeom prst="rect">
              <a:avLst/>
            </a:prstGeom>
            <a:solidFill>
              <a:schemeClr val="accent5"/>
            </a:solidFill>
            <a:ln w="9525" algn="ctr">
              <a:noFill/>
              <a:miter lim="800000"/>
              <a:headEnd/>
              <a:tailEnd/>
            </a:ln>
          </p:spPr>
          <p:txBody>
            <a:bodyPr wrap="square" lIns="81000" tIns="26340" rIns="3159000" bIns="26340" anchor="ctr">
              <a:normAutofit fontScale="92500" lnSpcReduction="20000"/>
            </a:bodyPr>
            <a:lstStyle/>
            <a:p>
              <a:pPr>
                <a:tabLst>
                  <a:tab pos="3293269" algn="l"/>
                  <a:tab pos="5786438" algn="r"/>
                </a:tabLst>
              </a:pPr>
              <a:r>
                <a:rPr lang="de-DE" sz="1350" b="1">
                  <a:solidFill>
                    <a:schemeClr val="tx2"/>
                  </a:solidFill>
                  <a:latin typeface="Arial"/>
                </a:rPr>
                <a:t>Conclusion</a:t>
              </a:r>
              <a:endParaRPr lang="de-DE" sz="1350" b="1" dirty="0">
                <a:solidFill>
                  <a:schemeClr val="tx2"/>
                </a:solidFill>
                <a:latin typeface="Arial"/>
              </a:endParaRPr>
            </a:p>
          </p:txBody>
        </p:sp>
        <p:sp>
          <p:nvSpPr>
            <p:cNvPr id="19" name="Rectangle 15">
              <a:extLst>
                <a:ext uri="{FF2B5EF4-FFF2-40B4-BE49-F238E27FC236}">
                  <a16:creationId xmlns:a16="http://schemas.microsoft.com/office/drawing/2014/main" id="{389E04A0-1DF9-4B5F-9857-C2AF22327875}"/>
                </a:ext>
              </a:extLst>
            </p:cNvPr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1439652" y="1785662"/>
              <a:ext cx="216000" cy="216000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lIns="27000" tIns="26340" rIns="27000" bIns="26340" anchor="ctr"/>
            <a:lstStyle/>
            <a:p>
              <a:pPr marL="178594" indent="-178594" algn="ctr">
                <a:tabLst>
                  <a:tab pos="334566" algn="l"/>
                </a:tabLst>
              </a:pPr>
              <a:r>
                <a:rPr lang="de-DE" sz="1350" b="1">
                  <a:solidFill>
                    <a:schemeClr val="bg1"/>
                  </a:solidFill>
                  <a:latin typeface="Arial"/>
                </a:rPr>
                <a:t>4</a:t>
              </a:r>
              <a:endParaRPr lang="de-DE" sz="1350" b="1" dirty="0">
                <a:solidFill>
                  <a:schemeClr val="bg1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0106585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A666885-6B63-440C-97B7-1C08B466D1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Safety of DNNs requires new methods!</a:t>
            </a:r>
          </a:p>
          <a:p>
            <a:r>
              <a:rPr lang="en-US" b="1"/>
              <a:t>Categories</a:t>
            </a:r>
            <a:r>
              <a:rPr lang="en-US"/>
              <a:t>:</a:t>
            </a:r>
          </a:p>
          <a:p>
            <a:pPr lvl="1"/>
            <a:r>
              <a:rPr lang="en-US"/>
              <a:t>Creation </a:t>
            </a:r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(“build it right”)</a:t>
            </a:r>
          </a:p>
          <a:p>
            <a:pPr lvl="1"/>
            <a:r>
              <a:rPr lang="en-US"/>
              <a:t>V&amp;V </a:t>
            </a:r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(“check it right”)</a:t>
            </a:r>
          </a:p>
          <a:p>
            <a:pPr lvl="1"/>
            <a:r>
              <a:rPr lang="en-US"/>
              <a:t>System design </a:t>
            </a:r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(“prevent / mitigate failing in op”)</a:t>
            </a:r>
          </a:p>
          <a:p>
            <a:r>
              <a:rPr lang="en-US" b="1"/>
              <a:t>Broad spectrum</a:t>
            </a:r>
            <a:r>
              <a:rPr lang="en-US"/>
              <a:t> of methods in development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84BA52B-6DAC-4448-8D12-FE4C6C3D7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Conclusion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F77D21-4DCE-4762-BD58-B8ECEF3B3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/>
              <a:t>2021-04-14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CACB76-916C-4343-B70A-48B85BB6445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DA48181-2C78-49CB-8C52-912A07842C2E}" type="slidenum">
              <a:rPr lang="en-US" noProof="0" smtClean="0"/>
              <a:pPr/>
              <a:t>17</a:t>
            </a:fld>
            <a:endParaRPr lang="en-US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0DB08D-9FCE-44E8-ACD8-FF4116786A6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/>
              <a:t>Gesina Schwalbe © Continental AG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2073468-EE7E-4609-A27E-9F38BE144F7D}"/>
              </a:ext>
            </a:extLst>
          </p:cNvPr>
          <p:cNvSpPr/>
          <p:nvPr/>
        </p:nvSpPr>
        <p:spPr>
          <a:xfrm>
            <a:off x="5364088" y="1281460"/>
            <a:ext cx="2592288" cy="129614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sz="1600" b="1">
                <a:solidFill>
                  <a:schemeClr val="bg2">
                    <a:lumMod val="10000"/>
                  </a:schemeClr>
                </a:solidFill>
              </a:rPr>
              <a:t>Safety of ML:</a:t>
            </a:r>
          </a:p>
          <a:p>
            <a:pPr algn="ctr"/>
            <a:r>
              <a:rPr lang="en-US" sz="1600">
                <a:solidFill>
                  <a:schemeClr val="bg2">
                    <a:lumMod val="10000"/>
                  </a:schemeClr>
                </a:solidFill>
              </a:rPr>
              <a:t>On a good way,</a:t>
            </a:r>
            <a:br>
              <a:rPr lang="en-US" sz="1600">
                <a:solidFill>
                  <a:schemeClr val="bg2">
                    <a:lumMod val="10000"/>
                  </a:schemeClr>
                </a:solidFill>
              </a:rPr>
            </a:br>
            <a:r>
              <a:rPr lang="en-US" sz="1600">
                <a:solidFill>
                  <a:schemeClr val="bg2">
                    <a:lumMod val="10000"/>
                  </a:schemeClr>
                </a:solidFill>
              </a:rPr>
              <a:t>but still challenging</a:t>
            </a:r>
            <a:endParaRPr lang="en-US" sz="1600" dirty="0" err="1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1658466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395289" y="1023938"/>
            <a:ext cx="8353425" cy="3132137"/>
          </a:xfrm>
        </p:spPr>
        <p:txBody>
          <a:bodyPr>
            <a:noAutofit/>
          </a:bodyPr>
          <a:lstStyle/>
          <a:p>
            <a:r>
              <a:rPr lang="en-US" sz="900"/>
              <a:t>Eykholt, Kevin, Ivan Evtimov, Earlence Fernandes, Bo Li, Amir Rahmati, Chaowei Xiao, Atul Prakash, Tadayoshi Kohno, and Dawn Song. 2018. “Robust Physical-World Attacks on Deep Learning Visual Classification.” In </a:t>
            </a:r>
            <a:r>
              <a:rPr lang="en-US" sz="900" i="1"/>
              <a:t>Proc. 2018 IEEE Conf. Computer Vision and Pattern Recognition</a:t>
            </a:r>
            <a:r>
              <a:rPr lang="en-US" sz="900"/>
              <a:t>, 1625–1634. Salt Lake City, UT, USA: IEEE Computer Society. </a:t>
            </a:r>
            <a:r>
              <a:rPr lang="en-US" sz="900">
                <a:hlinkClick r:id="rId2"/>
              </a:rPr>
              <a:t>https://doi.org/10.1109/CVPR.2018.00175</a:t>
            </a:r>
            <a:r>
              <a:rPr lang="en-US" sz="900"/>
              <a:t>.</a:t>
            </a:r>
          </a:p>
          <a:p>
            <a:r>
              <a:rPr lang="en-US" sz="900"/>
              <a:t>Dreossi, Tommaso, Shromona Ghosh, Xiangyu Yue, Kurt Keutzer, Alberto L. Sangiovanni-Vincentelli, and Sanjit A. Seshia. 2018. “Counterexample-Guided Data Augmentation.” In </a:t>
            </a:r>
            <a:r>
              <a:rPr lang="en-US" sz="900" i="1"/>
              <a:t>Proc. 27th Int. Joint Conf. Artificial Intelligence</a:t>
            </a:r>
            <a:r>
              <a:rPr lang="en-US" sz="900"/>
              <a:t>, edited by Jérôme Lang, 2071–2078. Stockholm, Sweden: ijcai.org. </a:t>
            </a:r>
            <a:r>
              <a:rPr lang="en-US" sz="900">
                <a:hlinkClick r:id="rId3"/>
              </a:rPr>
              <a:t>https://doi.org/10.24963/ijcai.2018/286</a:t>
            </a:r>
            <a:r>
              <a:rPr lang="en-US" sz="900"/>
              <a:t>.</a:t>
            </a:r>
          </a:p>
          <a:p>
            <a:r>
              <a:rPr lang="en-US" sz="900"/>
              <a:t>Fong, Ruth, and Andrea Vedaldi. 2018. “Net2Vec: Quantifying and Explaining How Concepts Are Encoded by Filters in Deep Neural Networks.” In </a:t>
            </a:r>
            <a:r>
              <a:rPr lang="en-US" sz="900" i="1"/>
              <a:t>Proc. 2018 IEEE Conf. Comput. Vision and Pattern Recognition</a:t>
            </a:r>
            <a:r>
              <a:rPr lang="en-US" sz="900"/>
              <a:t>, 8730–8738. Salt Lake City, UT, USA: IEEE Computer Society. </a:t>
            </a:r>
            <a:r>
              <a:rPr lang="en-US" sz="900">
                <a:hlinkClick r:id="rId4"/>
              </a:rPr>
              <a:t>https://doi.org/10.1109/CVPR.2018.00910</a:t>
            </a:r>
            <a:r>
              <a:rPr lang="en-US" sz="900"/>
              <a:t>.</a:t>
            </a:r>
          </a:p>
          <a:p>
            <a:r>
              <a:rPr lang="en-US" sz="900"/>
              <a:t>Geirhos, Robert, Patricia Rubisch, Claudio Michaelis, Matthias Bethge, Felix A. Wichmann, and Wieland Brendel. 2019. “ImageNet-Trained CNNs Are Biased towards Texture; Increasing Shape Bias Improves Accuracy and Robustness.” In </a:t>
            </a:r>
            <a:r>
              <a:rPr lang="en-US" sz="900" i="1"/>
              <a:t>Proc. 7th Int. Conf. Learning Representations</a:t>
            </a:r>
            <a:r>
              <a:rPr lang="en-US" sz="900"/>
              <a:t>. New Orleans, LA, USA: OpenReview.net. </a:t>
            </a:r>
            <a:r>
              <a:rPr lang="en-US" sz="900">
                <a:hlinkClick r:id="rId5"/>
              </a:rPr>
              <a:t>https://openreview.net/forum?id=Bygh9j09KX</a:t>
            </a:r>
            <a:r>
              <a:rPr lang="en-US" sz="900"/>
              <a:t>.</a:t>
            </a:r>
          </a:p>
          <a:p>
            <a:r>
              <a:rPr lang="en-US" sz="900"/>
              <a:t>Guo, Jianmin, Yu Jiang, Yue Zhao, Quan Chen, and Jiaguang Sun. 2018. “DLFuzz: Differential Fuzzing Testing of Deep Learning Systems.” In </a:t>
            </a:r>
            <a:r>
              <a:rPr lang="en-US" sz="900" i="1"/>
              <a:t>Proc. ACM Joint Meeting on European Software Engineering Conf. and Symp. Foundations of Software Engineering</a:t>
            </a:r>
            <a:r>
              <a:rPr lang="en-US" sz="900"/>
              <a:t>, 739–43. Lake Buena Vista, FL, USA: ACM. </a:t>
            </a:r>
            <a:r>
              <a:rPr lang="en-US" sz="900">
                <a:hlinkClick r:id="rId6"/>
              </a:rPr>
              <a:t>https://doi.org/10.1145/3236024.3264835</a:t>
            </a:r>
            <a:r>
              <a:rPr lang="en-US" sz="900"/>
              <a:t>.</a:t>
            </a:r>
          </a:p>
          <a:p>
            <a:r>
              <a:rPr lang="en-US" sz="900"/>
              <a:t>ISO/TC 22/SC 32. 2018. </a:t>
            </a:r>
            <a:r>
              <a:rPr lang="en-US" sz="900" i="1"/>
              <a:t>ISO 26262-1:2018(En): Road Vehicles — Functional Safety — Part 1: Vocabulary</a:t>
            </a:r>
            <a:r>
              <a:rPr lang="en-US" sz="900"/>
              <a:t>. 2nd ed. Vol. 1. 11 vols. ISO 26262:2018(En). Vernier, Geneva: International Organization for Standardization. </a:t>
            </a:r>
            <a:r>
              <a:rPr lang="en-US" sz="900">
                <a:hlinkClick r:id="rId7"/>
              </a:rPr>
              <a:t>https://www.iso.org/standard/68383.html</a:t>
            </a:r>
            <a:r>
              <a:rPr lang="en-US" sz="900"/>
              <a:t>.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References (I)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/>
              <a:t>2021-04-14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DA48181-2C78-49CB-8C52-912A07842C2E}" type="slidenum">
              <a:rPr lang="en-US" noProof="0" smtClean="0"/>
              <a:pPr/>
              <a:t>18</a:t>
            </a:fld>
            <a:endParaRPr lang="en-US" noProof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/>
              <a:t>Gesina Schwalbe © Continental AG</a:t>
            </a:r>
          </a:p>
        </p:txBody>
      </p:sp>
    </p:spTree>
    <p:extLst>
      <p:ext uri="{BB962C8B-B14F-4D97-AF65-F5344CB8AC3E}">
        <p14:creationId xmlns:p14="http://schemas.microsoft.com/office/powerpoint/2010/main" val="277052906"/>
      </p:ext>
    </p:extLst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395289" y="1023938"/>
            <a:ext cx="8353425" cy="3132137"/>
          </a:xfrm>
        </p:spPr>
        <p:txBody>
          <a:bodyPr>
            <a:noAutofit/>
          </a:bodyPr>
          <a:lstStyle/>
          <a:p>
            <a:r>
              <a:rPr lang="en-US" sz="900"/>
              <a:t>ISO/TC 22/SC 32. 2018. </a:t>
            </a:r>
            <a:r>
              <a:rPr lang="en-US" sz="900" i="1"/>
              <a:t>ISO 26262-3:2018(En): Road Vehicles — Functional Safety — Part 3: Concept Phase</a:t>
            </a:r>
            <a:r>
              <a:rPr lang="en-US" sz="900"/>
              <a:t>. 2nd ed. Vol. 3. 11 vols. ISO 26262:2018(En). Vernier, Geneva: International Organization for Standardization. </a:t>
            </a:r>
            <a:r>
              <a:rPr lang="en-US" sz="900">
                <a:hlinkClick r:id="rId2"/>
              </a:rPr>
              <a:t>https://www.iso.org/standard/68385.html</a:t>
            </a:r>
            <a:r>
              <a:rPr lang="en-US" sz="900"/>
              <a:t>.</a:t>
            </a:r>
          </a:p>
          <a:p>
            <a:r>
              <a:rPr lang="en-US" sz="900"/>
              <a:t>ISO/TC 22/SC 32. 2018. </a:t>
            </a:r>
            <a:r>
              <a:rPr lang="en-US" sz="900" i="1"/>
              <a:t>ISO 26262-6:2018(En): Road Vehicles — Functional Safety — Part 6: Product Development at the Software Level</a:t>
            </a:r>
            <a:r>
              <a:rPr lang="en-US" sz="900"/>
              <a:t>. 2nd ed. Vol. 6. 11 vols. ISO 26262:2018(En). Vernier, Geneva: International Organization for Standardization. </a:t>
            </a:r>
            <a:r>
              <a:rPr lang="en-US" sz="900">
                <a:hlinkClick r:id="rId3"/>
              </a:rPr>
              <a:t>https://www.iso.org/standard/68388.html</a:t>
            </a:r>
            <a:r>
              <a:rPr lang="en-US" sz="900"/>
              <a:t>.</a:t>
            </a:r>
          </a:p>
          <a:p>
            <a:r>
              <a:rPr lang="en-US" sz="900"/>
              <a:t>ISO/TC 22/SC 32/WG 8. 2019. </a:t>
            </a:r>
            <a:r>
              <a:rPr lang="en-US" sz="900" i="1"/>
              <a:t>ISO/PAS 21448:2019(En): Road Vehicles — Safety of the Intended Functionality</a:t>
            </a:r>
            <a:r>
              <a:rPr lang="en-US" sz="900"/>
              <a:t>. 2019th ed. Vernier, Geneva: International Organization for Standardization. </a:t>
            </a:r>
            <a:r>
              <a:rPr lang="en-US" sz="900">
                <a:hlinkClick r:id="rId4"/>
              </a:rPr>
              <a:t>https://www.iso.org/standard/70939.html</a:t>
            </a:r>
            <a:r>
              <a:rPr lang="en-US" sz="900"/>
              <a:t>.</a:t>
            </a:r>
          </a:p>
          <a:p>
            <a:r>
              <a:rPr lang="en-US" sz="900"/>
              <a:t>Kendall, Alex, and Yarin Gal. 2017. “What Uncertainties Do We Need in Bayesian Deep Learning for Computer Vision?” In </a:t>
            </a:r>
            <a:r>
              <a:rPr lang="en-US" sz="900" i="1"/>
              <a:t>Advances in Neural Information Processing Systems 30</a:t>
            </a:r>
            <a:r>
              <a:rPr lang="en-US" sz="900"/>
              <a:t>, 5580–90. Long Beach, CA, USA. </a:t>
            </a:r>
            <a:r>
              <a:rPr lang="en-US" sz="900">
                <a:hlinkClick r:id="rId5"/>
              </a:rPr>
              <a:t>http://papers.nips.cc/paper/7141-what-uncertainties-do-we-need-in-bayesian-deep-learning-for-computer-vision</a:t>
            </a:r>
            <a:r>
              <a:rPr lang="en-US" sz="900"/>
              <a:t>.</a:t>
            </a:r>
          </a:p>
          <a:p>
            <a:r>
              <a:rPr lang="en-US" sz="900"/>
              <a:t>Kim, Jinkyu, and John F. Canny. 2017. “Interpretable Learning for Self-Driving Cars by Visualizing Causal Attention.” In </a:t>
            </a:r>
            <a:r>
              <a:rPr lang="en-US" sz="900" i="1"/>
              <a:t>Proc. 2017 IEEE Int. Conf. Comput. Vision</a:t>
            </a:r>
            <a:r>
              <a:rPr lang="en-US" sz="900"/>
              <a:t>, 2961–2969. Venice, Italy: IEEE Computer Society. </a:t>
            </a:r>
            <a:r>
              <a:rPr lang="en-US" sz="900">
                <a:hlinkClick r:id="rId6"/>
              </a:rPr>
              <a:t>https://doi.org/10.1109/ICCV.2017.320</a:t>
            </a:r>
            <a:r>
              <a:rPr lang="en-US" sz="900"/>
              <a:t>.</a:t>
            </a:r>
          </a:p>
          <a:p>
            <a:r>
              <a:rPr lang="en-US" sz="900"/>
              <a:t>Kindermans, Pieter-Jan, Kristof T. Schütt, Maximilian Alber, Klaus-Robert Müller, Dumitru Erhan, Been Kim, and Sven Dähne. 2018. “Learning How to Explain Neural Networks: PatternNet and PatternAttribution.” In </a:t>
            </a:r>
            <a:r>
              <a:rPr lang="en-US" sz="900" i="1"/>
              <a:t>Proc. 6th Int. Conf. on Learning Representations</a:t>
            </a:r>
            <a:r>
              <a:rPr lang="en-US" sz="900"/>
              <a:t>. Vancouver, Canada. </a:t>
            </a:r>
            <a:r>
              <a:rPr lang="en-US" sz="900">
                <a:hlinkClick r:id="rId7"/>
              </a:rPr>
              <a:t>https://openreview.net/forum?id=Hkn7CBaTW</a:t>
            </a:r>
            <a:r>
              <a:rPr lang="en-US" sz="900"/>
              <a:t>.</a:t>
            </a:r>
          </a:p>
          <a:p>
            <a:r>
              <a:rPr lang="en-US" sz="900"/>
              <a:t>Liu, Changliu, Tomer Arnon, Christopher Lazarus, Clark W. Barrett, and Mykel J. Kochenderfer. 2019. “Algorithms for Verifying Deep Neural Networks.” </a:t>
            </a:r>
            <a:r>
              <a:rPr lang="en-US" sz="900" i="1"/>
              <a:t>CoRR</a:t>
            </a:r>
            <a:r>
              <a:rPr lang="en-US" sz="900"/>
              <a:t> abs/1903.06758 (March). </a:t>
            </a:r>
            <a:r>
              <a:rPr lang="en-US" sz="900">
                <a:hlinkClick r:id="rId8"/>
              </a:rPr>
              <a:t>http://arxiv.org/abs/1903.06758</a:t>
            </a:r>
            <a:r>
              <a:rPr lang="en-US" sz="900"/>
              <a:t>.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References (II)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/>
              <a:t>2021-04-14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DA48181-2C78-49CB-8C52-912A07842C2E}" type="slidenum">
              <a:rPr lang="en-US" noProof="0" smtClean="0"/>
              <a:pPr/>
              <a:t>19</a:t>
            </a:fld>
            <a:endParaRPr lang="en-US" noProof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/>
              <a:t>Gesina Schwalbe © Continental AG</a:t>
            </a:r>
          </a:p>
        </p:txBody>
      </p:sp>
    </p:spTree>
    <p:extLst>
      <p:ext uri="{BB962C8B-B14F-4D97-AF65-F5344CB8AC3E}">
        <p14:creationId xmlns:p14="http://schemas.microsoft.com/office/powerpoint/2010/main" val="496581567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5084EA9-B24D-4E6E-A9C8-F254427B09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/>
              <a:t>2021-04-14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438201B-B220-4930-BA4F-40EF1082D98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DA48181-2C78-49CB-8C52-912A07842C2E}" type="slidenum">
              <a:rPr lang="en-US" noProof="0" smtClean="0"/>
              <a:pPr/>
              <a:t>2</a:t>
            </a:fld>
            <a:endParaRPr lang="en-US" noProof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EA60FA4-A6AF-4F80-BF0A-1C239ACC48A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/>
              <a:t>Gesina Schwalbe © Continental AG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DCBB31E-D69F-4AE0-938B-791E9A4CFD6D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439652" y="229633"/>
            <a:ext cx="6372708" cy="1772029"/>
            <a:chOff x="1439652" y="229633"/>
            <a:chExt cx="6372708" cy="1772029"/>
          </a:xfrm>
        </p:grpSpPr>
        <p:sp>
          <p:nvSpPr>
            <p:cNvPr id="5" name="Rechteck 17">
              <a:extLst>
                <a:ext uri="{FF2B5EF4-FFF2-40B4-BE49-F238E27FC236}">
                  <a16:creationId xmlns:a16="http://schemas.microsoft.com/office/drawing/2014/main" id="{FECC8F25-DBBF-4EBD-AB30-1BFF714E7210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1439653" y="229633"/>
              <a:ext cx="6372707" cy="276999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/>
            <a:p>
              <a:r>
                <a:rPr lang="de-DE" b="1">
                  <a:solidFill>
                    <a:schemeClr val="accent1"/>
                  </a:solidFill>
                  <a:latin typeface="+mj-lt"/>
                  <a:ea typeface="+mj-ea"/>
                  <a:cs typeface="Arial" pitchFamily="34" charset="0"/>
                </a:rPr>
                <a:t>Agenda</a:t>
              </a:r>
              <a:endParaRPr lang="de-DE" b="1" dirty="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endParaRPr>
            </a:p>
          </p:txBody>
        </p:sp>
        <p:sp>
          <p:nvSpPr>
            <p:cNvPr id="8" name="Rectangle 15">
              <a:hlinkClick r:id="rId12" action="ppaction://hlinksldjump"/>
              <a:extLst>
                <a:ext uri="{FF2B5EF4-FFF2-40B4-BE49-F238E27FC236}">
                  <a16:creationId xmlns:a16="http://schemas.microsoft.com/office/drawing/2014/main" id="{FFF10BEF-7E0A-4017-9A04-6109F507B04C}"/>
                </a:ext>
              </a:extLst>
            </p:cNvPr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655676" y="1268462"/>
              <a:ext cx="6048000" cy="216000"/>
            </a:xfrm>
            <a:prstGeom prst="rect">
              <a:avLst/>
            </a:prstGeom>
            <a:solidFill>
              <a:srgbClr val="EBEBEB"/>
            </a:solidFill>
            <a:ln w="9525" algn="ctr">
              <a:noFill/>
              <a:miter lim="800000"/>
              <a:headEnd/>
              <a:tailEnd/>
            </a:ln>
          </p:spPr>
          <p:txBody>
            <a:bodyPr wrap="square" lIns="81000" tIns="26340" rIns="3159000" bIns="26340" anchor="ctr">
              <a:normAutofit fontScale="92500" lnSpcReduction="20000"/>
            </a:bodyPr>
            <a:lstStyle/>
            <a:p>
              <a:pPr>
                <a:tabLst>
                  <a:tab pos="3293269" algn="l"/>
                  <a:tab pos="5786438" algn="r"/>
                </a:tabLst>
              </a:pPr>
              <a:r>
                <a:rPr lang="de-DE" sz="1350" b="1">
                  <a:solidFill>
                    <a:schemeClr val="bg2">
                      <a:lumMod val="10000"/>
                    </a:schemeClr>
                  </a:solidFill>
                  <a:latin typeface="Arial"/>
                </a:rPr>
                <a:t>Challenges: What's new?</a:t>
              </a:r>
              <a:endParaRPr lang="de-DE" sz="1350" b="1" dirty="0">
                <a:solidFill>
                  <a:schemeClr val="bg2">
                    <a:lumMod val="10000"/>
                  </a:schemeClr>
                </a:solidFill>
                <a:latin typeface="Arial"/>
              </a:endParaRPr>
            </a:p>
          </p:txBody>
        </p:sp>
        <p:sp>
          <p:nvSpPr>
            <p:cNvPr id="9" name="Rectangle 15">
              <a:hlinkClick r:id="rId12" action="ppaction://hlinksldjump"/>
              <a:extLst>
                <a:ext uri="{FF2B5EF4-FFF2-40B4-BE49-F238E27FC236}">
                  <a16:creationId xmlns:a16="http://schemas.microsoft.com/office/drawing/2014/main" id="{38A2E392-DF7D-4096-8D70-C5AE1B4CCC70}"/>
                </a:ext>
              </a:extLst>
            </p:cNvPr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1439652" y="1268462"/>
              <a:ext cx="216000" cy="216000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lIns="27000" tIns="26340" rIns="27000" bIns="26340" anchor="ctr"/>
            <a:lstStyle/>
            <a:p>
              <a:pPr marL="178594" indent="-178594" algn="ctr">
                <a:tabLst>
                  <a:tab pos="334566" algn="l"/>
                </a:tabLst>
              </a:pPr>
              <a:r>
                <a:rPr lang="de-DE" sz="1350" b="1">
                  <a:solidFill>
                    <a:schemeClr val="bg1"/>
                  </a:solidFill>
                  <a:latin typeface="Arial"/>
                </a:rPr>
                <a:t>2</a:t>
              </a:r>
              <a:endParaRPr lang="de-DE" sz="1350" b="1" dirty="0">
                <a:solidFill>
                  <a:schemeClr val="bg1"/>
                </a:solidFill>
                <a:latin typeface="Arial"/>
              </a:endParaRPr>
            </a:p>
          </p:txBody>
        </p:sp>
        <p:sp>
          <p:nvSpPr>
            <p:cNvPr id="10" name="Rectangle 15">
              <a:hlinkClick r:id="rId13" action="ppaction://hlinksldjump"/>
              <a:extLst>
                <a:ext uri="{FF2B5EF4-FFF2-40B4-BE49-F238E27FC236}">
                  <a16:creationId xmlns:a16="http://schemas.microsoft.com/office/drawing/2014/main" id="{3508E9EE-7CED-45F5-B404-2B37BF46E19A}"/>
                </a:ext>
              </a:extLst>
            </p:cNvPr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1655676" y="1527062"/>
              <a:ext cx="6048000" cy="216000"/>
            </a:xfrm>
            <a:prstGeom prst="rect">
              <a:avLst/>
            </a:prstGeom>
            <a:solidFill>
              <a:srgbClr val="EBEBEB"/>
            </a:solidFill>
            <a:ln w="9525" algn="ctr">
              <a:noFill/>
              <a:miter lim="800000"/>
              <a:headEnd/>
              <a:tailEnd/>
            </a:ln>
          </p:spPr>
          <p:txBody>
            <a:bodyPr wrap="square" lIns="81000" tIns="26340" rIns="3159000" bIns="26340" anchor="ctr">
              <a:normAutofit fontScale="92500" lnSpcReduction="20000"/>
            </a:bodyPr>
            <a:lstStyle/>
            <a:p>
              <a:pPr>
                <a:tabLst>
                  <a:tab pos="3293269" algn="l"/>
                  <a:tab pos="5786438" algn="r"/>
                </a:tabLst>
              </a:pPr>
              <a:r>
                <a:rPr lang="de-DE" sz="1350" b="1">
                  <a:solidFill>
                    <a:schemeClr val="bg2">
                      <a:lumMod val="10000"/>
                    </a:schemeClr>
                  </a:solidFill>
                  <a:latin typeface="Arial"/>
                </a:rPr>
                <a:t>Methods</a:t>
              </a:r>
              <a:endParaRPr lang="de-DE" sz="1350" b="1" dirty="0">
                <a:solidFill>
                  <a:schemeClr val="bg2">
                    <a:lumMod val="10000"/>
                  </a:schemeClr>
                </a:solidFill>
                <a:latin typeface="Arial"/>
              </a:endParaRPr>
            </a:p>
          </p:txBody>
        </p:sp>
        <p:sp>
          <p:nvSpPr>
            <p:cNvPr id="11" name="Rectangle 15">
              <a:hlinkClick r:id="rId13" action="ppaction://hlinksldjump"/>
              <a:extLst>
                <a:ext uri="{FF2B5EF4-FFF2-40B4-BE49-F238E27FC236}">
                  <a16:creationId xmlns:a16="http://schemas.microsoft.com/office/drawing/2014/main" id="{208F2539-EE1A-4F60-83BC-E6EB3D496881}"/>
                </a:ext>
              </a:extLst>
            </p:cNvPr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1439652" y="1527062"/>
              <a:ext cx="216000" cy="216000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lIns="27000" tIns="26340" rIns="27000" bIns="26340" anchor="ctr"/>
            <a:lstStyle/>
            <a:p>
              <a:pPr marL="178594" indent="-178594" algn="ctr">
                <a:tabLst>
                  <a:tab pos="334566" algn="l"/>
                </a:tabLst>
              </a:pPr>
              <a:r>
                <a:rPr lang="de-DE" sz="1350" b="1">
                  <a:solidFill>
                    <a:schemeClr val="bg1"/>
                  </a:solidFill>
                  <a:latin typeface="Arial"/>
                </a:rPr>
                <a:t>3</a:t>
              </a:r>
              <a:endParaRPr lang="de-DE" sz="1350" b="1" dirty="0">
                <a:solidFill>
                  <a:schemeClr val="bg1"/>
                </a:solidFill>
                <a:latin typeface="Arial"/>
              </a:endParaRPr>
            </a:p>
          </p:txBody>
        </p:sp>
        <p:sp>
          <p:nvSpPr>
            <p:cNvPr id="16" name="Rectangle 15">
              <a:hlinkClick r:id="rId14" action="ppaction://hlinksldjump"/>
              <a:extLst>
                <a:ext uri="{FF2B5EF4-FFF2-40B4-BE49-F238E27FC236}">
                  <a16:creationId xmlns:a16="http://schemas.microsoft.com/office/drawing/2014/main" id="{32A89587-800B-45F3-94BD-A411E762EAD0}"/>
                </a:ext>
              </a:extLst>
            </p:cNvPr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1655676" y="1785662"/>
              <a:ext cx="6048000" cy="216000"/>
            </a:xfrm>
            <a:prstGeom prst="rect">
              <a:avLst/>
            </a:prstGeom>
            <a:solidFill>
              <a:srgbClr val="EBEBEB"/>
            </a:solidFill>
            <a:ln w="9525" algn="ctr">
              <a:noFill/>
              <a:miter lim="800000"/>
              <a:headEnd/>
              <a:tailEnd/>
            </a:ln>
          </p:spPr>
          <p:txBody>
            <a:bodyPr wrap="square" lIns="81000" tIns="26340" rIns="3159000" bIns="26340" anchor="ctr">
              <a:normAutofit fontScale="92500" lnSpcReduction="20000"/>
            </a:bodyPr>
            <a:lstStyle/>
            <a:p>
              <a:pPr>
                <a:tabLst>
                  <a:tab pos="3293269" algn="l"/>
                  <a:tab pos="5786438" algn="r"/>
                </a:tabLst>
              </a:pPr>
              <a:r>
                <a:rPr lang="de-DE" sz="1350" b="1">
                  <a:solidFill>
                    <a:schemeClr val="bg2">
                      <a:lumMod val="10000"/>
                    </a:schemeClr>
                  </a:solidFill>
                  <a:latin typeface="Arial"/>
                </a:rPr>
                <a:t>Conclusion</a:t>
              </a:r>
              <a:endParaRPr lang="de-DE" sz="1350" b="1" dirty="0">
                <a:solidFill>
                  <a:schemeClr val="bg2">
                    <a:lumMod val="10000"/>
                  </a:schemeClr>
                </a:solidFill>
                <a:latin typeface="Arial"/>
              </a:endParaRPr>
            </a:p>
          </p:txBody>
        </p:sp>
        <p:sp>
          <p:nvSpPr>
            <p:cNvPr id="17" name="Rectangle 15">
              <a:hlinkClick r:id="rId14" action="ppaction://hlinksldjump"/>
              <a:extLst>
                <a:ext uri="{FF2B5EF4-FFF2-40B4-BE49-F238E27FC236}">
                  <a16:creationId xmlns:a16="http://schemas.microsoft.com/office/drawing/2014/main" id="{D79C8ACE-77B9-411F-BB7B-B99544D95963}"/>
                </a:ext>
              </a:extLst>
            </p:cNvPr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1439652" y="1785662"/>
              <a:ext cx="216000" cy="216000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lIns="27000" tIns="26340" rIns="27000" bIns="26340" anchor="ctr"/>
            <a:lstStyle/>
            <a:p>
              <a:pPr marL="178594" indent="-178594" algn="ctr">
                <a:tabLst>
                  <a:tab pos="334566" algn="l"/>
                </a:tabLst>
              </a:pPr>
              <a:r>
                <a:rPr lang="de-DE" sz="1350" b="1">
                  <a:solidFill>
                    <a:schemeClr val="bg1"/>
                  </a:solidFill>
                  <a:latin typeface="Arial"/>
                </a:rPr>
                <a:t>4</a:t>
              </a:r>
              <a:endParaRPr lang="de-DE" sz="1350" b="1" dirty="0">
                <a:solidFill>
                  <a:schemeClr val="bg1"/>
                </a:solidFill>
                <a:latin typeface="Arial"/>
              </a:endParaRPr>
            </a:p>
          </p:txBody>
        </p:sp>
        <p:sp>
          <p:nvSpPr>
            <p:cNvPr id="18" name="Rectangle 15">
              <a:extLst>
                <a:ext uri="{FF2B5EF4-FFF2-40B4-BE49-F238E27FC236}">
                  <a16:creationId xmlns:a16="http://schemas.microsoft.com/office/drawing/2014/main" id="{13C05F72-D9C8-4375-9677-6BED33D16F94}"/>
                </a:ext>
              </a:extLst>
            </p:cNvPr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655676" y="1009862"/>
              <a:ext cx="6048000" cy="216000"/>
            </a:xfrm>
            <a:prstGeom prst="rect">
              <a:avLst/>
            </a:prstGeom>
            <a:solidFill>
              <a:schemeClr val="accent5"/>
            </a:solidFill>
            <a:ln w="9525" algn="ctr">
              <a:noFill/>
              <a:miter lim="800000"/>
              <a:headEnd/>
              <a:tailEnd/>
            </a:ln>
          </p:spPr>
          <p:txBody>
            <a:bodyPr wrap="square" lIns="81000" tIns="26340" rIns="3159000" bIns="26340" anchor="ctr">
              <a:normAutofit fontScale="92500" lnSpcReduction="20000"/>
            </a:bodyPr>
            <a:lstStyle/>
            <a:p>
              <a:pPr>
                <a:tabLst>
                  <a:tab pos="3293269" algn="l"/>
                  <a:tab pos="5786438" algn="r"/>
                </a:tabLst>
              </a:pPr>
              <a:r>
                <a:rPr lang="de-DE" sz="1350" b="1">
                  <a:solidFill>
                    <a:schemeClr val="tx2"/>
                  </a:solidFill>
                  <a:latin typeface="Arial"/>
                </a:rPr>
                <a:t>Background</a:t>
              </a:r>
              <a:endParaRPr lang="de-DE" sz="1350" b="1" dirty="0">
                <a:solidFill>
                  <a:schemeClr val="tx2"/>
                </a:solidFill>
                <a:latin typeface="Arial"/>
              </a:endParaRPr>
            </a:p>
          </p:txBody>
        </p:sp>
        <p:sp>
          <p:nvSpPr>
            <p:cNvPr id="19" name="Rectangle 15">
              <a:extLst>
                <a:ext uri="{FF2B5EF4-FFF2-40B4-BE49-F238E27FC236}">
                  <a16:creationId xmlns:a16="http://schemas.microsoft.com/office/drawing/2014/main" id="{257010AB-0624-4C8E-A8F0-03BC21E8B6C3}"/>
                </a:ext>
              </a:extLst>
            </p:cNvPr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1439652" y="1009862"/>
              <a:ext cx="216000" cy="216000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lIns="27000" tIns="26340" rIns="27000" bIns="26340" anchor="ctr"/>
            <a:lstStyle/>
            <a:p>
              <a:pPr marL="178594" indent="-178594" algn="ctr">
                <a:tabLst>
                  <a:tab pos="334566" algn="l"/>
                </a:tabLst>
              </a:pPr>
              <a:r>
                <a:rPr lang="de-DE" sz="1350" b="1">
                  <a:solidFill>
                    <a:schemeClr val="bg1"/>
                  </a:solidFill>
                  <a:latin typeface="Arial"/>
                </a:rPr>
                <a:t>1</a:t>
              </a:r>
              <a:endParaRPr lang="de-DE" sz="1350" b="1" dirty="0">
                <a:solidFill>
                  <a:schemeClr val="bg1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9312128"/>
      </p:ext>
    </p:extLst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395289" y="1023938"/>
            <a:ext cx="8353425" cy="3132137"/>
          </a:xfrm>
        </p:spPr>
        <p:txBody>
          <a:bodyPr>
            <a:noAutofit/>
          </a:bodyPr>
          <a:lstStyle/>
          <a:p>
            <a:r>
              <a:rPr lang="en-US" sz="900"/>
              <a:t>Roychowdhury, Soumali, Michelangelo Diligenti, and Marco Gori. 2018. “Image Classification Using Deep Learning and Prior Knowledge.” In </a:t>
            </a:r>
            <a:r>
              <a:rPr lang="en-US" sz="900" i="1"/>
              <a:t>Workshops of the 32nd AAAI Conf. Artificial Intelligence</a:t>
            </a:r>
            <a:r>
              <a:rPr lang="en-US" sz="900"/>
              <a:t>, WS-18:336–343. AAAI Workshops. New Orleans, Louisiana, USA: AAAI Press. </a:t>
            </a:r>
            <a:r>
              <a:rPr lang="en-US" sz="900">
                <a:hlinkClick r:id="rId2"/>
              </a:rPr>
              <a:t>https://aaai.org/ocs/index.php/WS/AAAIW18/paper/view/16575</a:t>
            </a:r>
            <a:r>
              <a:rPr lang="en-US" sz="900"/>
              <a:t>.</a:t>
            </a:r>
            <a:endParaRPr lang="en-US" sz="900">
              <a:solidFill>
                <a:srgbClr val="000000"/>
              </a:solidFill>
            </a:endParaRPr>
          </a:p>
          <a:p>
            <a:r>
              <a:rPr lang="en-US" sz="900">
                <a:solidFill>
                  <a:srgbClr val="000000"/>
                </a:solidFill>
              </a:rPr>
              <a:t>Sämann, Timo, Peter Schlicht, and Fabian Hüger. 2020. “Strategy to Increase the Safety of a DNN-Based Perception for HAD Systems.” </a:t>
            </a:r>
            <a:r>
              <a:rPr lang="en-US" sz="900" i="1">
                <a:solidFill>
                  <a:srgbClr val="000000"/>
                </a:solidFill>
              </a:rPr>
              <a:t>CoRR</a:t>
            </a:r>
            <a:r>
              <a:rPr lang="en-US" sz="900">
                <a:solidFill>
                  <a:srgbClr val="000000"/>
                </a:solidFill>
              </a:rPr>
              <a:t> abs/2002.08935. </a:t>
            </a:r>
            <a:r>
              <a:rPr lang="en-US" sz="900">
                <a:solidFill>
                  <a:srgbClr val="00000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https://arxiv.org/abs/2002.08935</a:t>
            </a:r>
            <a:r>
              <a:rPr lang="en-US" sz="900">
                <a:solidFill>
                  <a:srgbClr val="000000"/>
                </a:solidFill>
              </a:rPr>
              <a:t>.</a:t>
            </a:r>
          </a:p>
          <a:p>
            <a:pPr lvl="0"/>
            <a:r>
              <a:rPr lang="en-US" sz="900">
                <a:solidFill>
                  <a:srgbClr val="000000"/>
                </a:solidFill>
              </a:rPr>
              <a:t>Schwalbe, Gesina, Bernhard Knie, Timo Sämann, Timo Dobberphul, Lydia Gauerhof, Shervin Raafatnia, and Vittorio Rocco. 2020. “Structuring the Safety Argumentation for Deep Neural Network Based Perception in Automotive Applications.” In </a:t>
            </a:r>
            <a:r>
              <a:rPr lang="en-US" sz="900" i="1">
                <a:solidFill>
                  <a:srgbClr val="000000"/>
                </a:solidFill>
              </a:rPr>
              <a:t>Computer Safety, Reliability, and Security. SAFECOMP 2020 Workshops</a:t>
            </a:r>
            <a:r>
              <a:rPr lang="en-US" sz="900">
                <a:solidFill>
                  <a:srgbClr val="000000"/>
                </a:solidFill>
              </a:rPr>
              <a:t>, edited by António Casimiro, Frank Ortmeier, Erwin Schoitsch, Friedemann Bitsch, and Pedro Ferreira, 383–394. Cham: Springer International Publishing. </a:t>
            </a:r>
            <a:r>
              <a:rPr lang="en-US" sz="900">
                <a:solidFill>
                  <a:srgbClr val="00000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https://doi.org/10.1007/978-3-030-55583-2_29</a:t>
            </a:r>
            <a:r>
              <a:rPr lang="en-US" sz="900">
                <a:solidFill>
                  <a:srgbClr val="000000"/>
                </a:solidFill>
              </a:rPr>
              <a:t>.</a:t>
            </a:r>
          </a:p>
          <a:p>
            <a:r>
              <a:rPr lang="en-US" sz="900"/>
              <a:t>Schwalbe, Gesina, and Martin Schels. 2020. “Concept Enforcement and Modularization as Methods for the ISO 26262 Safety Argumentation of Neural Networks.” In </a:t>
            </a:r>
            <a:r>
              <a:rPr lang="en-US" sz="900" i="1"/>
              <a:t>Proc. 10th European Congress Embedded Real Time Software and Systems</a:t>
            </a:r>
            <a:r>
              <a:rPr lang="en-US" sz="900"/>
              <a:t>. Toulouse, France. </a:t>
            </a:r>
            <a:r>
              <a:rPr lang="en-US" sz="900">
                <a:hlinkClick r:id="rId5"/>
              </a:rPr>
              <a:t>https://hal.archives-ouvertes.fr/hal-02442796</a:t>
            </a:r>
            <a:r>
              <a:rPr lang="en-US" sz="900"/>
              <a:t>.</a:t>
            </a:r>
          </a:p>
          <a:p>
            <a:r>
              <a:rPr lang="en-US" sz="900"/>
              <a:t>Schwalbe, Gesina, and Martin Schels. 2020a. “A Survey on Methods for the Safety Assurance of Machine Learning Based Systems.” In </a:t>
            </a:r>
            <a:r>
              <a:rPr lang="en-US" sz="900" i="1"/>
              <a:t>Proc. 10th European Congress Embedded Real Time Software and Systems</a:t>
            </a:r>
            <a:r>
              <a:rPr lang="en-US" sz="900"/>
              <a:t>. Toulouse, France. </a:t>
            </a:r>
            <a:r>
              <a:rPr lang="en-US" sz="900">
                <a:hlinkClick r:id="rId6"/>
              </a:rPr>
              <a:t>https://hal.archives-ouvertes.fr/hal-02442819</a:t>
            </a:r>
            <a:r>
              <a:rPr lang="en-US" sz="900"/>
              <a:t>.</a:t>
            </a:r>
          </a:p>
          <a:p>
            <a:r>
              <a:rPr lang="en-US" sz="900">
                <a:solidFill>
                  <a:srgbClr val="000000"/>
                </a:solidFill>
              </a:rPr>
              <a:t>Voget, Stefan, Alexander Rudolph, and Jürgen Mottok. 2018. “A Consistent Safety Case Argumentation for Artificial Intelligence in Safety Related Automotive Systems.” In </a:t>
            </a:r>
            <a:r>
              <a:rPr lang="en-US" sz="900" i="1">
                <a:solidFill>
                  <a:srgbClr val="000000"/>
                </a:solidFill>
              </a:rPr>
              <a:t>Proc. 9th European Congress Embedded Real Time Systems</a:t>
            </a:r>
            <a:r>
              <a:rPr lang="en-US" sz="900">
                <a:solidFill>
                  <a:srgbClr val="000000"/>
                </a:solidFill>
              </a:rPr>
              <a:t>. Toulouse, France. </a:t>
            </a:r>
            <a:r>
              <a:rPr lang="en-US" sz="900">
                <a:solidFill>
                  <a:srgbClr val="000000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https://hal.archives-ouvertes.fr/hal-02156048</a:t>
            </a:r>
            <a:r>
              <a:rPr lang="en-US" sz="900">
                <a:solidFill>
                  <a:srgbClr val="000000"/>
                </a:solidFill>
              </a:rPr>
              <a:t>.</a:t>
            </a:r>
            <a:endParaRPr lang="en-US" sz="90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References (III)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/>
              <a:t>2021-04-14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DA48181-2C78-49CB-8C52-912A07842C2E}" type="slidenum">
              <a:rPr lang="en-US" noProof="0" smtClean="0"/>
              <a:pPr/>
              <a:t>20</a:t>
            </a:fld>
            <a:endParaRPr lang="en-US" noProof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/>
              <a:t>Gesina Schwalbe © Continental AG</a:t>
            </a:r>
          </a:p>
        </p:txBody>
      </p:sp>
    </p:spTree>
    <p:extLst>
      <p:ext uri="{BB962C8B-B14F-4D97-AF65-F5344CB8AC3E}">
        <p14:creationId xmlns:p14="http://schemas.microsoft.com/office/powerpoint/2010/main" val="261612855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0BAFAC1-1862-4D37-B507-F1A6D9620E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Questions?</a:t>
            </a:r>
          </a:p>
          <a:p>
            <a:endParaRPr lang="en-US"/>
          </a:p>
          <a:p>
            <a:r>
              <a:rPr lang="en-US"/>
              <a:t>Contact: </a:t>
            </a:r>
            <a:r>
              <a:rPr lang="en-US">
                <a:hlinkClick r:id="rId2"/>
              </a:rPr>
              <a:t>Gesina.Schwalbe@continental-corporation.com</a:t>
            </a:r>
            <a:r>
              <a:rPr lang="en-US"/>
              <a:t> 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30EEF4A5-0018-4819-BD62-917C082CAC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Thanks!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93AD15-0E3B-4DA8-A650-A2EF3FD294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/>
              <a:t>2021-04-14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915961-73B3-42D9-804E-88ACB1A0FD2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DA48181-2C78-49CB-8C52-912A07842C2E}" type="slidenum">
              <a:rPr lang="en-US" noProof="0" smtClean="0"/>
              <a:pPr/>
              <a:t>21</a:t>
            </a:fld>
            <a:endParaRPr lang="en-US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D603FF-F445-4963-AD13-424A8A3EC94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/>
              <a:t>Gesina Schwalbe © Continental AG</a:t>
            </a:r>
          </a:p>
        </p:txBody>
      </p:sp>
    </p:spTree>
    <p:extLst>
      <p:ext uri="{BB962C8B-B14F-4D97-AF65-F5344CB8AC3E}">
        <p14:creationId xmlns:p14="http://schemas.microsoft.com/office/powerpoint/2010/main" val="3680605324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0A2B959E-7573-44B9-AE41-9D9BDCE44B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Background</a:t>
            </a:r>
            <a:br>
              <a:rPr lang="en-US"/>
            </a:br>
            <a:r>
              <a:rPr lang="en-US" b="0"/>
              <a:t>Why should we care?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74234FC-B45F-4B1A-9987-D1BF4C2D4C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/>
              <a:t>2021-04-14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4598574-3C62-44CA-8FAA-927F7A878AF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DA48181-2C78-49CB-8C52-912A07842C2E}" type="slidenum">
              <a:rPr lang="en-US" noProof="0" smtClean="0"/>
              <a:pPr/>
              <a:t>3</a:t>
            </a:fld>
            <a:endParaRPr lang="en-US" noProof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78D6398-1B79-4FA3-87EF-32C849BFD9F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/>
              <a:t>Gesina Schwalbe © Continental AG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E259775-60FE-4E88-AE0D-11984EF8F104}"/>
              </a:ext>
            </a:extLst>
          </p:cNvPr>
          <p:cNvSpPr txBox="1"/>
          <p:nvPr/>
        </p:nvSpPr>
        <p:spPr>
          <a:xfrm>
            <a:off x="899592" y="1635646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Automated driving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953297A-1B69-46D7-8EF9-93B1DD87F6CC}"/>
              </a:ext>
            </a:extLst>
          </p:cNvPr>
          <p:cNvSpPr txBox="1"/>
          <p:nvPr/>
        </p:nvSpPr>
        <p:spPr>
          <a:xfrm>
            <a:off x="5306370" y="1459024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Industry 4.0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752E9E3-51C6-42C7-803A-E06D9AD0B3A1}"/>
              </a:ext>
            </a:extLst>
          </p:cNvPr>
          <p:cNvSpPr txBox="1"/>
          <p:nvPr/>
        </p:nvSpPr>
        <p:spPr>
          <a:xfrm>
            <a:off x="3563888" y="3595762"/>
            <a:ext cx="30592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Medical assistant systems</a:t>
            </a:r>
          </a:p>
        </p:txBody>
      </p:sp>
      <p:pic>
        <p:nvPicPr>
          <p:cNvPr id="10" name="Inhaltsplatzhalter 10">
            <a:extLst>
              <a:ext uri="{FF2B5EF4-FFF2-40B4-BE49-F238E27FC236}">
                <a16:creationId xmlns:a16="http://schemas.microsoft.com/office/drawing/2014/main" id="{1A7AD2F5-2CF7-415F-8721-C29DEDA08BE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990" y="2168235"/>
            <a:ext cx="2364131" cy="807029"/>
          </a:xfrm>
          <a:prstGeom prst="rect">
            <a:avLst/>
          </a:prstGeom>
        </p:spPr>
      </p:pic>
      <p:pic>
        <p:nvPicPr>
          <p:cNvPr id="11" name="Inhaltsplatzhalter 90">
            <a:extLst>
              <a:ext uri="{FF2B5EF4-FFF2-40B4-BE49-F238E27FC236}">
                <a16:creationId xmlns:a16="http://schemas.microsoft.com/office/drawing/2014/main" id="{43695185-7108-4F1B-B2AD-1505DF601A8F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4865" y="1306588"/>
            <a:ext cx="1512145" cy="1183581"/>
          </a:xfrm>
          <a:prstGeom prst="rect">
            <a:avLst/>
          </a:prstGeom>
        </p:spPr>
      </p:pic>
      <p:pic>
        <p:nvPicPr>
          <p:cNvPr id="13" name="Inhaltsplatzhalter 140">
            <a:extLst>
              <a:ext uri="{FF2B5EF4-FFF2-40B4-BE49-F238E27FC236}">
                <a16:creationId xmlns:a16="http://schemas.microsoft.com/office/drawing/2014/main" id="{47FD99D0-576A-4C14-9AB7-90695AE28B60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1970" y="2556175"/>
            <a:ext cx="1036133" cy="1039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192767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FF4C57-855F-4798-8B97-1560BA7154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Background</a:t>
            </a:r>
            <a:br>
              <a:rPr lang="en-US"/>
            </a:br>
            <a:r>
              <a:rPr lang="en-US" b="0"/>
              <a:t>What is safety?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B7701B-523D-4C52-B2B0-3AF03EA577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/>
              <a:t>2021-04-14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E31BA59-8615-4EAB-B1BB-11FF23121D1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DA48181-2C78-49CB-8C52-912A07842C2E}" type="slidenum">
              <a:rPr lang="en-US" noProof="0" smtClean="0"/>
              <a:pPr/>
              <a:t>4</a:t>
            </a:fld>
            <a:endParaRPr lang="en-US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29100F-B961-4F0E-8F01-897ACE9032B6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/>
              <a:t>Gesina Schwalbe © Continental AG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DC6BB9A-5769-4B30-AB8A-DC5A7D92C3E8}"/>
              </a:ext>
            </a:extLst>
          </p:cNvPr>
          <p:cNvSpPr txBox="1">
            <a:spLocks/>
          </p:cNvSpPr>
          <p:nvPr/>
        </p:nvSpPr>
        <p:spPr>
          <a:xfrm>
            <a:off x="626251" y="3239894"/>
            <a:ext cx="8362995" cy="846042"/>
          </a:xfrm>
          <a:prstGeom prst="rect">
            <a:avLst/>
          </a:prstGeom>
        </p:spPr>
        <p:txBody>
          <a:bodyPr vert="horz" lIns="0" tIns="18000" rIns="0" bIns="18000" rtlCol="0" anchor="t">
            <a:normAutofit/>
          </a:bodyPr>
          <a:lstStyle>
            <a:lvl1pPr marL="177800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SzPct val="125000"/>
              <a:buFont typeface="Arial" pitchFamily="34" charset="0"/>
              <a:buChar char="›"/>
              <a:defRPr sz="1600" b="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541338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SzPct val="125000"/>
              <a:buFont typeface="Arial" pitchFamily="34" charset="0"/>
              <a:buChar char="›"/>
              <a:defRPr sz="1600" b="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2pPr>
            <a:lvl3pPr marL="896938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SzPct val="125000"/>
              <a:buFont typeface="Arial" pitchFamily="34" charset="0"/>
              <a:buChar char="›"/>
              <a:defRPr sz="1600" b="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3pPr>
            <a:lvl4pPr marL="1254125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SzPct val="125000"/>
              <a:buFont typeface="Arial" pitchFamily="34" charset="0"/>
              <a:buChar char="›"/>
              <a:defRPr sz="1600" b="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4pPr>
            <a:lvl5pPr marL="1616075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accent1"/>
              </a:buClr>
              <a:buSzPct val="125000"/>
              <a:buFont typeface="Arial" pitchFamily="34" charset="0"/>
              <a:buChar char="›"/>
              <a:defRPr sz="1600" b="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800" b="1"/>
              <a:t>Rating safety: </a:t>
            </a:r>
            <a:r>
              <a:rPr lang="en-US" sz="1800"/>
              <a:t>Safety Integrity Levels </a:t>
            </a:r>
            <a:r>
              <a:rPr lang="en-US" sz="1050"/>
              <a:t>(ISO 26262-3, 6.4.3)</a:t>
            </a:r>
            <a:r>
              <a:rPr lang="en-US"/>
              <a:t> </a:t>
            </a:r>
            <a:r>
              <a:rPr lang="en-US" sz="1800"/>
              <a:t>derived from</a:t>
            </a:r>
          </a:p>
          <a:p>
            <a:r>
              <a:rPr lang="en-US" sz="1800" b="1"/>
              <a:t>Probability, Severity, </a:t>
            </a:r>
            <a:r>
              <a:rPr lang="en-US" sz="1800"/>
              <a:t>Controllability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D5EC850-94F8-445B-9AF6-E6D510E51568}"/>
              </a:ext>
            </a:extLst>
          </p:cNvPr>
          <p:cNvGrpSpPr/>
          <p:nvPr/>
        </p:nvGrpSpPr>
        <p:grpSpPr>
          <a:xfrm>
            <a:off x="338847" y="1118275"/>
            <a:ext cx="8507012" cy="2027281"/>
            <a:chOff x="1408087" y="925408"/>
            <a:chExt cx="8507012" cy="2204522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63F18BDE-7590-4B75-8398-AEB2969FBB8F}"/>
                </a:ext>
              </a:extLst>
            </p:cNvPr>
            <p:cNvSpPr/>
            <p:nvPr/>
          </p:nvSpPr>
          <p:spPr>
            <a:xfrm>
              <a:off x="1408087" y="964560"/>
              <a:ext cx="8507012" cy="216537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0" indent="0">
                <a:buNone/>
              </a:pPr>
              <a:r>
                <a:rPr lang="en-US" sz="2000" b="1">
                  <a:solidFill>
                    <a:schemeClr val="tx1"/>
                  </a:solidFill>
                </a:rPr>
                <a:t>Def. Safety</a:t>
              </a:r>
              <a:br>
                <a:rPr lang="en-US" sz="2800" b="1">
                  <a:solidFill>
                    <a:schemeClr val="tx1"/>
                  </a:solidFill>
                </a:rPr>
              </a:br>
              <a:r>
                <a:rPr lang="en-US">
                  <a:solidFill>
                    <a:schemeClr val="tx1"/>
                  </a:solidFill>
                </a:rPr>
                <a:t>means </a:t>
              </a:r>
              <a:r>
                <a:rPr lang="en-US" i="1">
                  <a:solidFill>
                    <a:schemeClr val="tx1"/>
                  </a:solidFill>
                </a:rPr>
                <a:t>absence of unreasonable risk</a:t>
              </a:r>
              <a:r>
                <a:rPr lang="en-US">
                  <a:solidFill>
                    <a:schemeClr val="tx1"/>
                  </a:solidFill>
                </a:rPr>
                <a:t> due to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>
                  <a:solidFill>
                    <a:schemeClr val="tx1"/>
                  </a:solidFill>
                </a:rPr>
                <a:t>malfunction </a:t>
              </a:r>
              <a:r>
                <a:rPr lang="en-US" sz="1050">
                  <a:solidFill>
                    <a:schemeClr val="tx1"/>
                  </a:solidFill>
                </a:rPr>
                <a:t>(ISO 26262-1, 3.132)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>
                  <a:solidFill>
                    <a:schemeClr val="tx1"/>
                  </a:solidFill>
                </a:rPr>
                <a:t>intended functionality</a:t>
              </a:r>
              <a:br>
                <a:rPr lang="en-US">
                  <a:solidFill>
                    <a:schemeClr val="tx1"/>
                  </a:solidFill>
                </a:rPr>
              </a:br>
              <a:r>
                <a:rPr lang="en-US">
                  <a:solidFill>
                    <a:schemeClr val="tx1"/>
                  </a:solidFill>
                </a:rPr>
                <a:t>(misuse, performance limitation, environment) </a:t>
              </a:r>
              <a:r>
                <a:rPr lang="en-US" sz="1050">
                  <a:solidFill>
                    <a:schemeClr val="tx1"/>
                  </a:solidFill>
                </a:rPr>
                <a:t>(ISO/PAS 21448)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D3CE9D5B-7BC9-4760-B74B-3EDCFCDAB98A}"/>
                </a:ext>
              </a:extLst>
            </p:cNvPr>
            <p:cNvSpPr/>
            <p:nvPr/>
          </p:nvSpPr>
          <p:spPr>
            <a:xfrm>
              <a:off x="5954292" y="925408"/>
              <a:ext cx="3821348" cy="6359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>
                  <a:latin typeface="Arial" charset="0"/>
                  <a:cs typeface="+mn-cs"/>
                </a:rPr>
                <a:t>[…] according to valid societal</a:t>
              </a:r>
              <a:br>
                <a:rPr lang="en-US" sz="1600">
                  <a:latin typeface="Arial" charset="0"/>
                  <a:cs typeface="+mn-cs"/>
                </a:rPr>
              </a:br>
              <a:r>
                <a:rPr lang="en-US" sz="1600">
                  <a:latin typeface="Arial" charset="0"/>
                  <a:cs typeface="+mn-cs"/>
                </a:rPr>
                <a:t>moral concepts </a:t>
              </a:r>
              <a:r>
                <a:rPr lang="en-US" sz="1050">
                  <a:latin typeface="Arial" charset="0"/>
                  <a:cs typeface="+mn-cs"/>
                </a:rPr>
                <a:t>(ISO 26262-1, 3.176) </a:t>
              </a:r>
            </a:p>
          </p:txBody>
        </p: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46EB0EFB-7A88-4886-B807-318C8E63189E}"/>
                </a:ext>
              </a:extLst>
            </p:cNvPr>
            <p:cNvCxnSpPr>
              <a:cxnSpLocks/>
              <a:stCxn id="10" idx="1"/>
            </p:cNvCxnSpPr>
            <p:nvPr/>
          </p:nvCxnSpPr>
          <p:spPr>
            <a:xfrm flipH="1">
              <a:off x="5328189" y="1243359"/>
              <a:ext cx="626103" cy="166349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3274634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5084EA9-B24D-4E6E-A9C8-F254427B09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/>
              <a:t>2021-04-14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438201B-B220-4930-BA4F-40EF1082D98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DA48181-2C78-49CB-8C52-912A07842C2E}" type="slidenum">
              <a:rPr lang="en-US" noProof="0" smtClean="0"/>
              <a:pPr/>
              <a:t>5</a:t>
            </a:fld>
            <a:endParaRPr lang="en-US" noProof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EA60FA4-A6AF-4F80-BF0A-1C239ACC48A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/>
              <a:t>Gesina Schwalbe © Continental AG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AFA0344-4E35-451A-B6B9-C7FD772BDC88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439652" y="229633"/>
            <a:ext cx="6372708" cy="1772029"/>
            <a:chOff x="1439652" y="229633"/>
            <a:chExt cx="6372708" cy="1772029"/>
          </a:xfrm>
        </p:grpSpPr>
        <p:sp>
          <p:nvSpPr>
            <p:cNvPr id="5" name="Rechteck 17">
              <a:extLst>
                <a:ext uri="{FF2B5EF4-FFF2-40B4-BE49-F238E27FC236}">
                  <a16:creationId xmlns:a16="http://schemas.microsoft.com/office/drawing/2014/main" id="{FECC8F25-DBBF-4EBD-AB30-1BFF714E7210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1439653" y="229633"/>
              <a:ext cx="6372707" cy="276999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/>
            <a:p>
              <a:r>
                <a:rPr lang="de-DE" b="1">
                  <a:solidFill>
                    <a:schemeClr val="accent1"/>
                  </a:solidFill>
                  <a:latin typeface="+mj-lt"/>
                  <a:ea typeface="+mj-ea"/>
                  <a:cs typeface="Arial" pitchFamily="34" charset="0"/>
                </a:rPr>
                <a:t>Agenda</a:t>
              </a:r>
              <a:endParaRPr lang="de-DE" b="1" dirty="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endParaRPr>
            </a:p>
          </p:txBody>
        </p:sp>
        <p:sp>
          <p:nvSpPr>
            <p:cNvPr id="6" name="Rectangle 15">
              <a:hlinkClick r:id="rId12" action="ppaction://hlinksldjump"/>
              <a:extLst>
                <a:ext uri="{FF2B5EF4-FFF2-40B4-BE49-F238E27FC236}">
                  <a16:creationId xmlns:a16="http://schemas.microsoft.com/office/drawing/2014/main" id="{E774D065-C89F-4655-B467-C6CD7F7BF99D}"/>
                </a:ext>
              </a:extLst>
            </p:cNvPr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655676" y="1009862"/>
              <a:ext cx="6048000" cy="216000"/>
            </a:xfrm>
            <a:prstGeom prst="rect">
              <a:avLst/>
            </a:prstGeom>
            <a:solidFill>
              <a:srgbClr val="EBEBEB"/>
            </a:solidFill>
            <a:ln w="9525" algn="ctr">
              <a:noFill/>
              <a:miter lim="800000"/>
              <a:headEnd/>
              <a:tailEnd/>
            </a:ln>
          </p:spPr>
          <p:txBody>
            <a:bodyPr wrap="square" lIns="81000" tIns="26340" rIns="3159000" bIns="26340" anchor="ctr">
              <a:normAutofit fontScale="92500" lnSpcReduction="20000"/>
            </a:bodyPr>
            <a:lstStyle/>
            <a:p>
              <a:pPr>
                <a:tabLst>
                  <a:tab pos="3293269" algn="l"/>
                  <a:tab pos="5786438" algn="r"/>
                </a:tabLst>
              </a:pPr>
              <a:r>
                <a:rPr lang="de-DE" sz="1350" b="1">
                  <a:solidFill>
                    <a:schemeClr val="bg2">
                      <a:lumMod val="10000"/>
                    </a:schemeClr>
                  </a:solidFill>
                  <a:latin typeface="Arial"/>
                </a:rPr>
                <a:t>Background</a:t>
              </a:r>
              <a:endParaRPr lang="de-DE" sz="1350" b="1" dirty="0">
                <a:solidFill>
                  <a:schemeClr val="bg2">
                    <a:lumMod val="10000"/>
                  </a:schemeClr>
                </a:solidFill>
                <a:latin typeface="Arial"/>
              </a:endParaRPr>
            </a:p>
          </p:txBody>
        </p:sp>
        <p:sp>
          <p:nvSpPr>
            <p:cNvPr id="7" name="Rectangle 15">
              <a:hlinkClick r:id="rId12" action="ppaction://hlinksldjump"/>
              <a:extLst>
                <a:ext uri="{FF2B5EF4-FFF2-40B4-BE49-F238E27FC236}">
                  <a16:creationId xmlns:a16="http://schemas.microsoft.com/office/drawing/2014/main" id="{6758C679-2336-4159-9A66-6B372898AB90}"/>
                </a:ext>
              </a:extLst>
            </p:cNvPr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1439652" y="1009862"/>
              <a:ext cx="216000" cy="216000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lIns="27000" tIns="26340" rIns="27000" bIns="26340" anchor="ctr"/>
            <a:lstStyle/>
            <a:p>
              <a:pPr marL="178594" indent="-178594" algn="ctr">
                <a:tabLst>
                  <a:tab pos="334566" algn="l"/>
                </a:tabLst>
              </a:pPr>
              <a:r>
                <a:rPr lang="de-DE" sz="1350" b="1">
                  <a:solidFill>
                    <a:schemeClr val="bg1"/>
                  </a:solidFill>
                  <a:latin typeface="Arial"/>
                </a:rPr>
                <a:t>1</a:t>
              </a:r>
              <a:endParaRPr lang="de-DE" sz="1350" b="1" dirty="0">
                <a:solidFill>
                  <a:schemeClr val="bg1"/>
                </a:solidFill>
                <a:latin typeface="Arial"/>
              </a:endParaRPr>
            </a:p>
          </p:txBody>
        </p:sp>
        <p:sp>
          <p:nvSpPr>
            <p:cNvPr id="10" name="Rectangle 15">
              <a:hlinkClick r:id="rId13" action="ppaction://hlinksldjump"/>
              <a:extLst>
                <a:ext uri="{FF2B5EF4-FFF2-40B4-BE49-F238E27FC236}">
                  <a16:creationId xmlns:a16="http://schemas.microsoft.com/office/drawing/2014/main" id="{3508E9EE-7CED-45F5-B404-2B37BF46E19A}"/>
                </a:ext>
              </a:extLst>
            </p:cNvPr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1655676" y="1527062"/>
              <a:ext cx="6048000" cy="216000"/>
            </a:xfrm>
            <a:prstGeom prst="rect">
              <a:avLst/>
            </a:prstGeom>
            <a:solidFill>
              <a:srgbClr val="EBEBEB"/>
            </a:solidFill>
            <a:ln w="9525" algn="ctr">
              <a:noFill/>
              <a:miter lim="800000"/>
              <a:headEnd/>
              <a:tailEnd/>
            </a:ln>
          </p:spPr>
          <p:txBody>
            <a:bodyPr wrap="square" lIns="81000" tIns="26340" rIns="3159000" bIns="26340" anchor="ctr">
              <a:normAutofit fontScale="92500" lnSpcReduction="20000"/>
            </a:bodyPr>
            <a:lstStyle/>
            <a:p>
              <a:pPr>
                <a:tabLst>
                  <a:tab pos="3293269" algn="l"/>
                  <a:tab pos="5786438" algn="r"/>
                </a:tabLst>
              </a:pPr>
              <a:r>
                <a:rPr lang="de-DE" sz="1350" b="1">
                  <a:solidFill>
                    <a:schemeClr val="bg2">
                      <a:lumMod val="10000"/>
                    </a:schemeClr>
                  </a:solidFill>
                  <a:latin typeface="Arial"/>
                </a:rPr>
                <a:t>Methods</a:t>
              </a:r>
              <a:endParaRPr lang="de-DE" sz="1350" b="1" dirty="0">
                <a:solidFill>
                  <a:schemeClr val="bg2">
                    <a:lumMod val="10000"/>
                  </a:schemeClr>
                </a:solidFill>
                <a:latin typeface="Arial"/>
              </a:endParaRPr>
            </a:p>
          </p:txBody>
        </p:sp>
        <p:sp>
          <p:nvSpPr>
            <p:cNvPr id="11" name="Rectangle 15">
              <a:hlinkClick r:id="rId13" action="ppaction://hlinksldjump"/>
              <a:extLst>
                <a:ext uri="{FF2B5EF4-FFF2-40B4-BE49-F238E27FC236}">
                  <a16:creationId xmlns:a16="http://schemas.microsoft.com/office/drawing/2014/main" id="{208F2539-EE1A-4F60-83BC-E6EB3D496881}"/>
                </a:ext>
              </a:extLst>
            </p:cNvPr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1439652" y="1527062"/>
              <a:ext cx="216000" cy="216000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lIns="27000" tIns="26340" rIns="27000" bIns="26340" anchor="ctr"/>
            <a:lstStyle/>
            <a:p>
              <a:pPr marL="178594" indent="-178594" algn="ctr">
                <a:tabLst>
                  <a:tab pos="334566" algn="l"/>
                </a:tabLst>
              </a:pPr>
              <a:r>
                <a:rPr lang="de-DE" sz="1350" b="1">
                  <a:solidFill>
                    <a:schemeClr val="bg1"/>
                  </a:solidFill>
                  <a:latin typeface="Arial"/>
                </a:rPr>
                <a:t>3</a:t>
              </a:r>
              <a:endParaRPr lang="de-DE" sz="1350" b="1" dirty="0">
                <a:solidFill>
                  <a:schemeClr val="bg1"/>
                </a:solidFill>
                <a:latin typeface="Arial"/>
              </a:endParaRPr>
            </a:p>
          </p:txBody>
        </p:sp>
        <p:sp>
          <p:nvSpPr>
            <p:cNvPr id="16" name="Rectangle 15">
              <a:hlinkClick r:id="rId14" action="ppaction://hlinksldjump"/>
              <a:extLst>
                <a:ext uri="{FF2B5EF4-FFF2-40B4-BE49-F238E27FC236}">
                  <a16:creationId xmlns:a16="http://schemas.microsoft.com/office/drawing/2014/main" id="{32A89587-800B-45F3-94BD-A411E762EAD0}"/>
                </a:ext>
              </a:extLst>
            </p:cNvPr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1655676" y="1785662"/>
              <a:ext cx="6048000" cy="216000"/>
            </a:xfrm>
            <a:prstGeom prst="rect">
              <a:avLst/>
            </a:prstGeom>
            <a:solidFill>
              <a:srgbClr val="EBEBEB"/>
            </a:solidFill>
            <a:ln w="9525" algn="ctr">
              <a:noFill/>
              <a:miter lim="800000"/>
              <a:headEnd/>
              <a:tailEnd/>
            </a:ln>
          </p:spPr>
          <p:txBody>
            <a:bodyPr wrap="square" lIns="81000" tIns="26340" rIns="3159000" bIns="26340" anchor="ctr">
              <a:normAutofit fontScale="92500" lnSpcReduction="20000"/>
            </a:bodyPr>
            <a:lstStyle/>
            <a:p>
              <a:pPr>
                <a:tabLst>
                  <a:tab pos="3293269" algn="l"/>
                  <a:tab pos="5786438" algn="r"/>
                </a:tabLst>
              </a:pPr>
              <a:r>
                <a:rPr lang="de-DE" sz="1350" b="1">
                  <a:solidFill>
                    <a:schemeClr val="bg2">
                      <a:lumMod val="10000"/>
                    </a:schemeClr>
                  </a:solidFill>
                  <a:latin typeface="Arial"/>
                </a:rPr>
                <a:t>Conclusion</a:t>
              </a:r>
              <a:endParaRPr lang="de-DE" sz="1350" b="1" dirty="0">
                <a:solidFill>
                  <a:schemeClr val="bg2">
                    <a:lumMod val="10000"/>
                  </a:schemeClr>
                </a:solidFill>
                <a:latin typeface="Arial"/>
              </a:endParaRPr>
            </a:p>
          </p:txBody>
        </p:sp>
        <p:sp>
          <p:nvSpPr>
            <p:cNvPr id="17" name="Rectangle 15">
              <a:hlinkClick r:id="rId14" action="ppaction://hlinksldjump"/>
              <a:extLst>
                <a:ext uri="{FF2B5EF4-FFF2-40B4-BE49-F238E27FC236}">
                  <a16:creationId xmlns:a16="http://schemas.microsoft.com/office/drawing/2014/main" id="{D79C8ACE-77B9-411F-BB7B-B99544D95963}"/>
                </a:ext>
              </a:extLst>
            </p:cNvPr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1439652" y="1785662"/>
              <a:ext cx="216000" cy="216000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lIns="27000" tIns="26340" rIns="27000" bIns="26340" anchor="ctr"/>
            <a:lstStyle/>
            <a:p>
              <a:pPr marL="178594" indent="-178594" algn="ctr">
                <a:tabLst>
                  <a:tab pos="334566" algn="l"/>
                </a:tabLst>
              </a:pPr>
              <a:r>
                <a:rPr lang="de-DE" sz="1350" b="1">
                  <a:solidFill>
                    <a:schemeClr val="bg1"/>
                  </a:solidFill>
                  <a:latin typeface="Arial"/>
                </a:rPr>
                <a:t>4</a:t>
              </a:r>
              <a:endParaRPr lang="de-DE" sz="1350" b="1" dirty="0">
                <a:solidFill>
                  <a:schemeClr val="bg1"/>
                </a:solidFill>
                <a:latin typeface="Arial"/>
              </a:endParaRPr>
            </a:p>
          </p:txBody>
        </p:sp>
        <p:sp>
          <p:nvSpPr>
            <p:cNvPr id="18" name="Rectangle 15">
              <a:extLst>
                <a:ext uri="{FF2B5EF4-FFF2-40B4-BE49-F238E27FC236}">
                  <a16:creationId xmlns:a16="http://schemas.microsoft.com/office/drawing/2014/main" id="{D75D817C-6F51-434B-AFE6-0AEB16711949}"/>
                </a:ext>
              </a:extLst>
            </p:cNvPr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655676" y="1268462"/>
              <a:ext cx="6048000" cy="216000"/>
            </a:xfrm>
            <a:prstGeom prst="rect">
              <a:avLst/>
            </a:prstGeom>
            <a:solidFill>
              <a:schemeClr val="accent5"/>
            </a:solidFill>
            <a:ln w="9525" algn="ctr">
              <a:noFill/>
              <a:miter lim="800000"/>
              <a:headEnd/>
              <a:tailEnd/>
            </a:ln>
          </p:spPr>
          <p:txBody>
            <a:bodyPr wrap="square" lIns="81000" tIns="26340" rIns="3159000" bIns="26340" anchor="ctr">
              <a:normAutofit fontScale="92500" lnSpcReduction="20000"/>
            </a:bodyPr>
            <a:lstStyle/>
            <a:p>
              <a:pPr>
                <a:tabLst>
                  <a:tab pos="3293269" algn="l"/>
                  <a:tab pos="5786438" algn="r"/>
                </a:tabLst>
              </a:pPr>
              <a:r>
                <a:rPr lang="de-DE" sz="1350" b="1">
                  <a:solidFill>
                    <a:schemeClr val="tx2"/>
                  </a:solidFill>
                  <a:latin typeface="Arial"/>
                </a:rPr>
                <a:t>Challenges: What's new?</a:t>
              </a:r>
              <a:endParaRPr lang="de-DE" sz="1350" b="1" dirty="0">
                <a:solidFill>
                  <a:schemeClr val="tx2"/>
                </a:solidFill>
                <a:latin typeface="Arial"/>
              </a:endParaRPr>
            </a:p>
          </p:txBody>
        </p:sp>
        <p:sp>
          <p:nvSpPr>
            <p:cNvPr id="19" name="Rectangle 15">
              <a:extLst>
                <a:ext uri="{FF2B5EF4-FFF2-40B4-BE49-F238E27FC236}">
                  <a16:creationId xmlns:a16="http://schemas.microsoft.com/office/drawing/2014/main" id="{60F7B6AE-5A83-41E1-9C02-E204B5248E10}"/>
                </a:ext>
              </a:extLst>
            </p:cNvPr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1439652" y="1268462"/>
              <a:ext cx="216000" cy="216000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lIns="27000" tIns="26340" rIns="27000" bIns="26340" anchor="ctr"/>
            <a:lstStyle/>
            <a:p>
              <a:pPr marL="178594" indent="-178594" algn="ctr">
                <a:tabLst>
                  <a:tab pos="334566" algn="l"/>
                </a:tabLst>
              </a:pPr>
              <a:r>
                <a:rPr lang="de-DE" sz="1350" b="1">
                  <a:solidFill>
                    <a:schemeClr val="bg1"/>
                  </a:solidFill>
                  <a:latin typeface="Arial"/>
                </a:rPr>
                <a:t>2</a:t>
              </a:r>
              <a:endParaRPr lang="de-DE" sz="1350" b="1" dirty="0">
                <a:solidFill>
                  <a:schemeClr val="bg1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0780818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76F7CB96-7283-4E9E-8858-6F5D14D2B1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95289" y="987574"/>
            <a:ext cx="4140200" cy="28082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/>
              <a:t>DNN properties</a:t>
            </a:r>
            <a:endParaRPr lang="en-US" sz="1500"/>
          </a:p>
          <a:p>
            <a:pPr>
              <a:buFont typeface="Arial" panose="020B0604020202020204" pitchFamily="34" charset="0"/>
              <a:buChar char="•"/>
            </a:pPr>
            <a:r>
              <a:rPr lang="en-US" sz="1400"/>
              <a:t>Open world context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400"/>
              <a:t>ML algorithms: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400"/>
              <a:t>High-dimensional &amp; black-box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400"/>
              <a:t>May be counterintuitive &amp; instable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400"/>
              <a:t>Monolithic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400"/>
              <a:t>Inherent uncertainty</a:t>
            </a:r>
          </a:p>
        </p:txBody>
      </p:sp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73850314-A034-4F51-9724-9DD4AF6CAD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06926" y="987574"/>
            <a:ext cx="4339560" cy="280828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>
                <a:solidFill>
                  <a:schemeClr val="tx1">
                    <a:lumMod val="50000"/>
                    <a:lumOff val="50000"/>
                  </a:schemeClr>
                </a:solidFill>
              </a:rPr>
              <a:t>ISO 26262 SW component assessment</a:t>
            </a:r>
            <a:endParaRPr lang="en-US" sz="110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</a:rPr>
              <a:t>Testing w/ test cases derived from </a:t>
            </a:r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</a:rPr>
              <a:t>(ISO 26262-6, Tab. 8)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</a:rPr>
              <a:t>Requirements &amp; boundaries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</a:rPr>
              <a:t>Equivalence classes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</a:rPr>
              <a:t>Expert knowledge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</a:rPr>
              <a:t>Formal verification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</a:rPr>
              <a:t>Inspection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</a:rPr>
              <a:t>Implementation measures</a:t>
            </a:r>
            <a:endParaRPr lang="en-US" sz="75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C1924F9-0415-4692-8BBA-083A19C17E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Challenges: </a:t>
            </a:r>
            <a:r>
              <a:rPr lang="en-US" b="0"/>
              <a:t>What’s new?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FF3EE5F0-64FD-411C-B1E3-BD8F38804E8D}"/>
              </a:ext>
            </a:extLst>
          </p:cNvPr>
          <p:cNvCxnSpPr>
            <a:cxnSpLocks/>
          </p:cNvCxnSpPr>
          <p:nvPr/>
        </p:nvCxnSpPr>
        <p:spPr>
          <a:xfrm>
            <a:off x="2497497" y="3361932"/>
            <a:ext cx="1781733" cy="307766"/>
          </a:xfrm>
          <a:prstGeom prst="straightConnector1">
            <a:avLst/>
          </a:prstGeom>
          <a:ln w="952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Left Brace 7">
            <a:extLst>
              <a:ext uri="{FF2B5EF4-FFF2-40B4-BE49-F238E27FC236}">
                <a16:creationId xmlns:a16="http://schemas.microsoft.com/office/drawing/2014/main" id="{D788DE46-033D-4418-AF76-70D7C7125FF4}"/>
              </a:ext>
            </a:extLst>
          </p:cNvPr>
          <p:cNvSpPr/>
          <p:nvPr/>
        </p:nvSpPr>
        <p:spPr>
          <a:xfrm>
            <a:off x="4262513" y="2414579"/>
            <a:ext cx="238360" cy="1381282"/>
          </a:xfrm>
          <a:prstGeom prst="leftBrace">
            <a:avLst>
              <a:gd name="adj1" fmla="val 8333"/>
              <a:gd name="adj2" fmla="val 14175"/>
            </a:avLst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D651A93-702B-4BB3-ACB9-0F22D39DB969}"/>
              </a:ext>
            </a:extLst>
          </p:cNvPr>
          <p:cNvGrpSpPr/>
          <p:nvPr/>
        </p:nvGrpSpPr>
        <p:grpSpPr>
          <a:xfrm>
            <a:off x="3648255" y="2011014"/>
            <a:ext cx="614259" cy="1184957"/>
            <a:chOff x="3995936" y="2067694"/>
            <a:chExt cx="556694" cy="864088"/>
          </a:xfrm>
        </p:grpSpPr>
        <p:sp>
          <p:nvSpPr>
            <p:cNvPr id="10" name="Right Brace 9">
              <a:extLst>
                <a:ext uri="{FF2B5EF4-FFF2-40B4-BE49-F238E27FC236}">
                  <a16:creationId xmlns:a16="http://schemas.microsoft.com/office/drawing/2014/main" id="{BD1DA57C-3358-4513-ABFD-642FCCBF67F7}"/>
                </a:ext>
              </a:extLst>
            </p:cNvPr>
            <p:cNvSpPr/>
            <p:nvPr/>
          </p:nvSpPr>
          <p:spPr>
            <a:xfrm>
              <a:off x="3995936" y="2067694"/>
              <a:ext cx="216024" cy="864088"/>
            </a:xfrm>
            <a:prstGeom prst="rightBrace">
              <a:avLst>
                <a:gd name="adj1" fmla="val 8333"/>
                <a:gd name="adj2" fmla="val 50674"/>
              </a:avLst>
            </a:prstGeom>
            <a:ln w="95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2A9B50D-5515-4902-865D-729A5653F8B4}"/>
                </a:ext>
              </a:extLst>
            </p:cNvPr>
            <p:cNvCxnSpPr>
              <a:cxnSpLocks/>
              <a:stCxn id="10" idx="1"/>
              <a:endCxn id="8" idx="1"/>
            </p:cNvCxnSpPr>
            <p:nvPr/>
          </p:nvCxnSpPr>
          <p:spPr>
            <a:xfrm flipV="1">
              <a:off x="4211960" y="2504758"/>
              <a:ext cx="340670" cy="804"/>
            </a:xfrm>
            <a:prstGeom prst="line">
              <a:avLst/>
            </a:prstGeom>
            <a:ln w="95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Left Brace 11">
            <a:extLst>
              <a:ext uri="{FF2B5EF4-FFF2-40B4-BE49-F238E27FC236}">
                <a16:creationId xmlns:a16="http://schemas.microsoft.com/office/drawing/2014/main" id="{F9F831E7-E6D3-4C26-97E4-BDF38C149454}"/>
              </a:ext>
            </a:extLst>
          </p:cNvPr>
          <p:cNvSpPr/>
          <p:nvPr/>
        </p:nvSpPr>
        <p:spPr>
          <a:xfrm>
            <a:off x="4379649" y="1354872"/>
            <a:ext cx="238361" cy="1753144"/>
          </a:xfrm>
          <a:prstGeom prst="leftBrace">
            <a:avLst>
              <a:gd name="adj1" fmla="val 8333"/>
              <a:gd name="adj2" fmla="val 10399"/>
            </a:avLst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10CDF50-8D67-42DF-97BB-144D5636F08B}"/>
              </a:ext>
            </a:extLst>
          </p:cNvPr>
          <p:cNvCxnSpPr>
            <a:cxnSpLocks/>
            <a:endCxn id="12" idx="1"/>
          </p:cNvCxnSpPr>
          <p:nvPr/>
        </p:nvCxnSpPr>
        <p:spPr>
          <a:xfrm>
            <a:off x="2497497" y="1535977"/>
            <a:ext cx="1882152" cy="1204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91729A62-DCE1-4B61-8823-80362C033801}"/>
              </a:ext>
            </a:extLst>
          </p:cNvPr>
          <p:cNvSpPr txBox="1"/>
          <p:nvPr/>
        </p:nvSpPr>
        <p:spPr>
          <a:xfrm>
            <a:off x="395289" y="3795886"/>
            <a:ext cx="833782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>
                <a:latin typeface="+mj-lt"/>
              </a:rPr>
              <a:t>vs. recommended properties</a:t>
            </a:r>
            <a:r>
              <a:rPr lang="en-US" sz="1500">
                <a:latin typeface="+mj-lt"/>
              </a:rPr>
              <a:t> </a:t>
            </a:r>
            <a:r>
              <a:rPr lang="en-US" sz="1050">
                <a:latin typeface="+mj-lt"/>
              </a:rPr>
              <a:t>(ISO 26262-6, 8.4.5)</a:t>
            </a:r>
            <a:r>
              <a:rPr lang="en-US" sz="1500">
                <a:latin typeface="+mj-lt"/>
              </a:rPr>
              <a:t>:</a:t>
            </a:r>
            <a:br>
              <a:rPr lang="en-US" sz="1500" b="1">
                <a:latin typeface="+mj-lt"/>
              </a:rPr>
            </a:b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Simplicity, comprehensibility, robustness, suitability for software modification, </a:t>
            </a:r>
            <a:r>
              <a:rPr lang="en-US" sz="1400" b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﻿</a:t>
            </a: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verifiability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63C2686-1E14-48F1-B763-ED4A7FA8B098}"/>
              </a:ext>
            </a:extLst>
          </p:cNvPr>
          <p:cNvGrpSpPr/>
          <p:nvPr/>
        </p:nvGrpSpPr>
        <p:grpSpPr>
          <a:xfrm>
            <a:off x="7434320" y="2993630"/>
            <a:ext cx="1739442" cy="676068"/>
            <a:chOff x="9912424" y="4471792"/>
            <a:chExt cx="2319255" cy="901424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5EF25FC-8647-41AB-933F-33374A316827}"/>
                </a:ext>
              </a:extLst>
            </p:cNvPr>
            <p:cNvSpPr/>
            <p:nvPr/>
          </p:nvSpPr>
          <p:spPr>
            <a:xfrm>
              <a:off x="10239253" y="4624307"/>
              <a:ext cx="1992426" cy="3385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050" kern="0">
                  <a:solidFill>
                    <a:srgbClr val="000000"/>
                  </a:solidFill>
                  <a:latin typeface="Arial" charset="0"/>
                </a:rPr>
                <a:t>(ISO 26262-6, Tab. 7)</a:t>
              </a:r>
              <a:endParaRPr lang="en-US" sz="1350"/>
            </a:p>
          </p:txBody>
        </p:sp>
        <p:sp>
          <p:nvSpPr>
            <p:cNvPr id="6" name="Right Brace 5">
              <a:extLst>
                <a:ext uri="{FF2B5EF4-FFF2-40B4-BE49-F238E27FC236}">
                  <a16:creationId xmlns:a16="http://schemas.microsoft.com/office/drawing/2014/main" id="{C93360D0-900C-49A1-8209-3F0DC8C3CF1C}"/>
                </a:ext>
              </a:extLst>
            </p:cNvPr>
            <p:cNvSpPr/>
            <p:nvPr/>
          </p:nvSpPr>
          <p:spPr>
            <a:xfrm>
              <a:off x="9912424" y="4471792"/>
              <a:ext cx="326829" cy="901424"/>
            </a:xfrm>
            <a:prstGeom prst="rightBrace">
              <a:avLst>
                <a:gd name="adj1" fmla="val 8333"/>
                <a:gd name="adj2" fmla="val 33737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29" name="Date Placeholder 28">
            <a:extLst>
              <a:ext uri="{FF2B5EF4-FFF2-40B4-BE49-F238E27FC236}">
                <a16:creationId xmlns:a16="http://schemas.microsoft.com/office/drawing/2014/main" id="{B456A927-9837-478A-91E8-DC36399402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/>
              <a:t>2021-04-14</a:t>
            </a:r>
          </a:p>
        </p:txBody>
      </p:sp>
      <p:sp>
        <p:nvSpPr>
          <p:cNvPr id="30" name="Footer Placeholder 29">
            <a:extLst>
              <a:ext uri="{FF2B5EF4-FFF2-40B4-BE49-F238E27FC236}">
                <a16:creationId xmlns:a16="http://schemas.microsoft.com/office/drawing/2014/main" id="{242A0035-D190-4665-AC9C-3E13132A342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/>
              <a:t>Gesina Schwalbe © Continental AG</a:t>
            </a:r>
          </a:p>
        </p:txBody>
      </p:sp>
      <p:sp>
        <p:nvSpPr>
          <p:cNvPr id="31" name="Slide Number Placeholder 30">
            <a:extLst>
              <a:ext uri="{FF2B5EF4-FFF2-40B4-BE49-F238E27FC236}">
                <a16:creationId xmlns:a16="http://schemas.microsoft.com/office/drawing/2014/main" id="{305607CD-68EF-4EBB-88CB-EFC9FA1112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DA48181-2C78-49CB-8C52-912A07842C2E}" type="slidenum">
              <a:rPr lang="en-US" noProof="0" smtClean="0"/>
              <a:pPr/>
              <a:t>6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06903559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uiExpand="1" build="p"/>
      <p:bldP spid="8" grpId="0" animBg="1"/>
      <p:bldP spid="12" grpId="0" animBg="1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5084EA9-B24D-4E6E-A9C8-F254427B09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/>
              <a:t>2021-04-14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438201B-B220-4930-BA4F-40EF1082D98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DA48181-2C78-49CB-8C52-912A07842C2E}" type="slidenum">
              <a:rPr lang="en-US" noProof="0" smtClean="0"/>
              <a:pPr/>
              <a:t>7</a:t>
            </a:fld>
            <a:endParaRPr lang="en-US" noProof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EA60FA4-A6AF-4F80-BF0A-1C239ACC48A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/>
              <a:t>Gesina Schwalbe © Continental AG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EA00124-9EEB-475B-A9F0-DD17D25A14B2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439652" y="229633"/>
            <a:ext cx="6372708" cy="2289805"/>
            <a:chOff x="1439652" y="229633"/>
            <a:chExt cx="6372708" cy="2289805"/>
          </a:xfrm>
        </p:grpSpPr>
        <p:sp>
          <p:nvSpPr>
            <p:cNvPr id="5" name="Rechteck 17">
              <a:extLst>
                <a:ext uri="{FF2B5EF4-FFF2-40B4-BE49-F238E27FC236}">
                  <a16:creationId xmlns:a16="http://schemas.microsoft.com/office/drawing/2014/main" id="{FECC8F25-DBBF-4EBD-AB30-1BFF714E7210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1439653" y="229633"/>
              <a:ext cx="6372707" cy="276999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/>
            <a:p>
              <a:r>
                <a:rPr lang="de-DE" b="1">
                  <a:solidFill>
                    <a:schemeClr val="accent1"/>
                  </a:solidFill>
                  <a:latin typeface="+mj-lt"/>
                  <a:ea typeface="+mj-ea"/>
                  <a:cs typeface="Arial" pitchFamily="34" charset="0"/>
                </a:rPr>
                <a:t>Agenda</a:t>
              </a:r>
              <a:endParaRPr lang="de-DE" b="1" dirty="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endParaRPr>
            </a:p>
          </p:txBody>
        </p:sp>
        <p:sp>
          <p:nvSpPr>
            <p:cNvPr id="6" name="Rectangle 15">
              <a:hlinkClick r:id="rId16" action="ppaction://hlinksldjump"/>
              <a:extLst>
                <a:ext uri="{FF2B5EF4-FFF2-40B4-BE49-F238E27FC236}">
                  <a16:creationId xmlns:a16="http://schemas.microsoft.com/office/drawing/2014/main" id="{E774D065-C89F-4655-B467-C6CD7F7BF99D}"/>
                </a:ext>
              </a:extLst>
            </p:cNvPr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655676" y="1009862"/>
              <a:ext cx="6048000" cy="216000"/>
            </a:xfrm>
            <a:prstGeom prst="rect">
              <a:avLst/>
            </a:prstGeom>
            <a:solidFill>
              <a:srgbClr val="EBEBEB"/>
            </a:solidFill>
            <a:ln w="9525" algn="ctr">
              <a:noFill/>
              <a:miter lim="800000"/>
              <a:headEnd/>
              <a:tailEnd/>
            </a:ln>
          </p:spPr>
          <p:txBody>
            <a:bodyPr wrap="square" lIns="81000" tIns="26340" rIns="3159000" bIns="26340" anchor="ctr">
              <a:normAutofit fontScale="92500" lnSpcReduction="20000"/>
            </a:bodyPr>
            <a:lstStyle/>
            <a:p>
              <a:pPr>
                <a:tabLst>
                  <a:tab pos="3293269" algn="l"/>
                  <a:tab pos="5786438" algn="r"/>
                </a:tabLst>
              </a:pPr>
              <a:r>
                <a:rPr lang="de-DE" sz="1350" b="1">
                  <a:solidFill>
                    <a:schemeClr val="bg2">
                      <a:lumMod val="10000"/>
                    </a:schemeClr>
                  </a:solidFill>
                  <a:latin typeface="Arial"/>
                </a:rPr>
                <a:t>Background</a:t>
              </a:r>
              <a:endParaRPr lang="de-DE" sz="1350" b="1" dirty="0">
                <a:solidFill>
                  <a:schemeClr val="bg2">
                    <a:lumMod val="10000"/>
                  </a:schemeClr>
                </a:solidFill>
                <a:latin typeface="Arial"/>
              </a:endParaRPr>
            </a:p>
          </p:txBody>
        </p:sp>
        <p:sp>
          <p:nvSpPr>
            <p:cNvPr id="7" name="Rectangle 15">
              <a:hlinkClick r:id="rId16" action="ppaction://hlinksldjump"/>
              <a:extLst>
                <a:ext uri="{FF2B5EF4-FFF2-40B4-BE49-F238E27FC236}">
                  <a16:creationId xmlns:a16="http://schemas.microsoft.com/office/drawing/2014/main" id="{6758C679-2336-4159-9A66-6B372898AB90}"/>
                </a:ext>
              </a:extLst>
            </p:cNvPr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1439652" y="1009862"/>
              <a:ext cx="216000" cy="216000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lIns="27000" tIns="26340" rIns="27000" bIns="26340" anchor="ctr"/>
            <a:lstStyle/>
            <a:p>
              <a:pPr marL="178594" indent="-178594" algn="ctr">
                <a:tabLst>
                  <a:tab pos="334566" algn="l"/>
                </a:tabLst>
              </a:pPr>
              <a:r>
                <a:rPr lang="de-DE" sz="1350" b="1">
                  <a:solidFill>
                    <a:schemeClr val="bg1"/>
                  </a:solidFill>
                  <a:latin typeface="Arial"/>
                </a:rPr>
                <a:t>1</a:t>
              </a:r>
              <a:endParaRPr lang="de-DE" sz="1350" b="1" dirty="0">
                <a:solidFill>
                  <a:schemeClr val="bg1"/>
                </a:solidFill>
                <a:latin typeface="Arial"/>
              </a:endParaRPr>
            </a:p>
          </p:txBody>
        </p:sp>
        <p:sp>
          <p:nvSpPr>
            <p:cNvPr id="8" name="Rectangle 15">
              <a:hlinkClick r:id="rId17" action="ppaction://hlinksldjump"/>
              <a:extLst>
                <a:ext uri="{FF2B5EF4-FFF2-40B4-BE49-F238E27FC236}">
                  <a16:creationId xmlns:a16="http://schemas.microsoft.com/office/drawing/2014/main" id="{FFF10BEF-7E0A-4017-9A04-6109F507B04C}"/>
                </a:ext>
              </a:extLst>
            </p:cNvPr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1655676" y="1268462"/>
              <a:ext cx="6048000" cy="216000"/>
            </a:xfrm>
            <a:prstGeom prst="rect">
              <a:avLst/>
            </a:prstGeom>
            <a:solidFill>
              <a:srgbClr val="EBEBEB"/>
            </a:solidFill>
            <a:ln w="9525" algn="ctr">
              <a:noFill/>
              <a:miter lim="800000"/>
              <a:headEnd/>
              <a:tailEnd/>
            </a:ln>
          </p:spPr>
          <p:txBody>
            <a:bodyPr wrap="square" lIns="81000" tIns="26340" rIns="3159000" bIns="26340" anchor="ctr">
              <a:normAutofit fontScale="92500" lnSpcReduction="20000"/>
            </a:bodyPr>
            <a:lstStyle/>
            <a:p>
              <a:pPr>
                <a:tabLst>
                  <a:tab pos="3293269" algn="l"/>
                  <a:tab pos="5786438" algn="r"/>
                </a:tabLst>
              </a:pPr>
              <a:r>
                <a:rPr lang="de-DE" sz="1350" b="1">
                  <a:solidFill>
                    <a:schemeClr val="bg2">
                      <a:lumMod val="10000"/>
                    </a:schemeClr>
                  </a:solidFill>
                  <a:latin typeface="Arial"/>
                </a:rPr>
                <a:t>Challenges: What's new?</a:t>
              </a:r>
              <a:endParaRPr lang="de-DE" sz="1350" b="1" dirty="0">
                <a:solidFill>
                  <a:schemeClr val="bg2">
                    <a:lumMod val="10000"/>
                  </a:schemeClr>
                </a:solidFill>
                <a:latin typeface="Arial"/>
              </a:endParaRPr>
            </a:p>
          </p:txBody>
        </p:sp>
        <p:sp>
          <p:nvSpPr>
            <p:cNvPr id="9" name="Rectangle 15">
              <a:hlinkClick r:id="rId17" action="ppaction://hlinksldjump"/>
              <a:extLst>
                <a:ext uri="{FF2B5EF4-FFF2-40B4-BE49-F238E27FC236}">
                  <a16:creationId xmlns:a16="http://schemas.microsoft.com/office/drawing/2014/main" id="{38A2E392-DF7D-4096-8D70-C5AE1B4CCC70}"/>
                </a:ext>
              </a:extLst>
            </p:cNvPr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1439652" y="1268462"/>
              <a:ext cx="216000" cy="216000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lIns="27000" tIns="26340" rIns="27000" bIns="26340" anchor="ctr"/>
            <a:lstStyle/>
            <a:p>
              <a:pPr marL="178594" indent="-178594" algn="ctr">
                <a:tabLst>
                  <a:tab pos="334566" algn="l"/>
                </a:tabLst>
              </a:pPr>
              <a:r>
                <a:rPr lang="de-DE" sz="1350" b="1">
                  <a:solidFill>
                    <a:schemeClr val="bg1"/>
                  </a:solidFill>
                  <a:latin typeface="Arial"/>
                </a:rPr>
                <a:t>2</a:t>
              </a:r>
              <a:endParaRPr lang="de-DE" sz="1350" b="1" dirty="0">
                <a:solidFill>
                  <a:schemeClr val="bg1"/>
                </a:solidFill>
                <a:latin typeface="Arial"/>
              </a:endParaRPr>
            </a:p>
          </p:txBody>
        </p:sp>
        <p:sp>
          <p:nvSpPr>
            <p:cNvPr id="12" name="Rectangle 15">
              <a:hlinkClick r:id="rId18" action="ppaction://hlinksldjump"/>
              <a:extLst>
                <a:ext uri="{FF2B5EF4-FFF2-40B4-BE49-F238E27FC236}">
                  <a16:creationId xmlns:a16="http://schemas.microsoft.com/office/drawing/2014/main" id="{4528F790-7202-4AED-9F6F-B9237500DBC8}"/>
                </a:ext>
              </a:extLst>
            </p:cNvPr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1952676" y="1785662"/>
              <a:ext cx="5751001" cy="216000"/>
            </a:xfrm>
            <a:prstGeom prst="rect">
              <a:avLst/>
            </a:prstGeom>
            <a:solidFill>
              <a:srgbClr val="EBEBEB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lIns="54000" tIns="26340" rIns="52679" bIns="26340" anchor="ctr"/>
            <a:lstStyle/>
            <a:p>
              <a:pPr marL="178594" indent="-178594">
                <a:tabLst>
                  <a:tab pos="3293269" algn="l"/>
                  <a:tab pos="5786438" algn="r"/>
                </a:tabLst>
              </a:pPr>
              <a:r>
                <a:rPr lang="de-DE" sz="1050">
                  <a:solidFill>
                    <a:schemeClr val="bg2">
                      <a:lumMod val="10000"/>
                    </a:schemeClr>
                  </a:solidFill>
                  <a:latin typeface="Arial"/>
                </a:rPr>
                <a:t>Types</a:t>
              </a:r>
              <a:endParaRPr lang="de-DE" sz="1050" dirty="0">
                <a:solidFill>
                  <a:schemeClr val="bg2">
                    <a:lumMod val="10000"/>
                  </a:schemeClr>
                </a:solidFill>
                <a:latin typeface="Arial"/>
              </a:endParaRPr>
            </a:p>
          </p:txBody>
        </p:sp>
        <p:sp>
          <p:nvSpPr>
            <p:cNvPr id="13" name="Rectangle 15">
              <a:hlinkClick r:id="rId18" action="ppaction://hlinksldjump"/>
              <a:extLst>
                <a:ext uri="{FF2B5EF4-FFF2-40B4-BE49-F238E27FC236}">
                  <a16:creationId xmlns:a16="http://schemas.microsoft.com/office/drawing/2014/main" id="{E34DAFB4-8BBA-4634-8583-2EA8A8646F55}"/>
                </a:ext>
              </a:extLst>
            </p:cNvPr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1655675" y="1785662"/>
              <a:ext cx="324000" cy="216000"/>
            </a:xfrm>
            <a:prstGeom prst="rect">
              <a:avLst/>
            </a:prstGeom>
            <a:solidFill>
              <a:srgbClr val="EBEBEB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lIns="67500" tIns="26340" rIns="27000" bIns="26340" anchor="ctr"/>
            <a:lstStyle/>
            <a:p>
              <a:pPr marL="178594" indent="-178594" algn="ctr">
                <a:tabLst>
                  <a:tab pos="334566" algn="l"/>
                </a:tabLst>
              </a:pPr>
              <a:r>
                <a:rPr lang="de-DE" sz="1050" b="1">
                  <a:latin typeface="Arial"/>
                </a:rPr>
                <a:t>3.1</a:t>
              </a:r>
              <a:endParaRPr lang="de-DE" sz="1050" b="1" dirty="0">
                <a:latin typeface="Arial"/>
              </a:endParaRPr>
            </a:p>
          </p:txBody>
        </p:sp>
        <p:sp>
          <p:nvSpPr>
            <p:cNvPr id="14" name="Rectangle 15">
              <a:hlinkClick r:id="rId19" action="ppaction://hlinksldjump"/>
              <a:extLst>
                <a:ext uri="{FF2B5EF4-FFF2-40B4-BE49-F238E27FC236}">
                  <a16:creationId xmlns:a16="http://schemas.microsoft.com/office/drawing/2014/main" id="{7F6A2ECF-2F9A-42EB-A2B6-C1E25EEDB507}"/>
                </a:ext>
              </a:extLst>
            </p:cNvPr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952676" y="2044550"/>
              <a:ext cx="5751001" cy="216000"/>
            </a:xfrm>
            <a:prstGeom prst="rect">
              <a:avLst/>
            </a:prstGeom>
            <a:solidFill>
              <a:srgbClr val="EBEBEB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lIns="54000" tIns="26340" rIns="52679" bIns="26340" anchor="ctr"/>
            <a:lstStyle/>
            <a:p>
              <a:pPr marL="178594" indent="-178594">
                <a:tabLst>
                  <a:tab pos="3293269" algn="l"/>
                  <a:tab pos="5786438" algn="r"/>
                </a:tabLst>
              </a:pPr>
              <a:r>
                <a:rPr lang="de-DE" sz="1050">
                  <a:solidFill>
                    <a:schemeClr val="bg2">
                      <a:lumMod val="10000"/>
                    </a:schemeClr>
                  </a:solidFill>
                  <a:latin typeface="Arial"/>
                </a:rPr>
                <a:t>Examples</a:t>
              </a:r>
              <a:endParaRPr lang="de-DE" sz="1050" dirty="0">
                <a:solidFill>
                  <a:schemeClr val="bg2">
                    <a:lumMod val="10000"/>
                  </a:schemeClr>
                </a:solidFill>
                <a:latin typeface="Arial"/>
              </a:endParaRPr>
            </a:p>
          </p:txBody>
        </p:sp>
        <p:sp>
          <p:nvSpPr>
            <p:cNvPr id="15" name="Rectangle 15">
              <a:hlinkClick r:id="rId19" action="ppaction://hlinksldjump"/>
              <a:extLst>
                <a:ext uri="{FF2B5EF4-FFF2-40B4-BE49-F238E27FC236}">
                  <a16:creationId xmlns:a16="http://schemas.microsoft.com/office/drawing/2014/main" id="{D96B737C-7C40-4CFF-9F19-2ECB0EA201C0}"/>
                </a:ext>
              </a:extLst>
            </p:cNvPr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1655675" y="2044550"/>
              <a:ext cx="324000" cy="216000"/>
            </a:xfrm>
            <a:prstGeom prst="rect">
              <a:avLst/>
            </a:prstGeom>
            <a:solidFill>
              <a:srgbClr val="EBEBEB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lIns="67500" tIns="26340" rIns="27000" bIns="26340" anchor="ctr"/>
            <a:lstStyle/>
            <a:p>
              <a:pPr marL="178594" indent="-178594" algn="ctr">
                <a:tabLst>
                  <a:tab pos="334566" algn="l"/>
                </a:tabLst>
              </a:pPr>
              <a:r>
                <a:rPr lang="de-DE" sz="1050" b="1">
                  <a:latin typeface="Arial"/>
                </a:rPr>
                <a:t>3.2</a:t>
              </a:r>
              <a:endParaRPr lang="de-DE" sz="1050" b="1" dirty="0">
                <a:latin typeface="Arial"/>
              </a:endParaRPr>
            </a:p>
          </p:txBody>
        </p:sp>
        <p:sp>
          <p:nvSpPr>
            <p:cNvPr id="16" name="Rectangle 15">
              <a:hlinkClick r:id="rId20" action="ppaction://hlinksldjump"/>
              <a:extLst>
                <a:ext uri="{FF2B5EF4-FFF2-40B4-BE49-F238E27FC236}">
                  <a16:creationId xmlns:a16="http://schemas.microsoft.com/office/drawing/2014/main" id="{32A89587-800B-45F3-94BD-A411E762EAD0}"/>
                </a:ext>
              </a:extLst>
            </p:cNvPr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1655676" y="2303438"/>
              <a:ext cx="6048000" cy="216000"/>
            </a:xfrm>
            <a:prstGeom prst="rect">
              <a:avLst/>
            </a:prstGeom>
            <a:solidFill>
              <a:srgbClr val="EBEBEB"/>
            </a:solidFill>
            <a:ln w="9525" algn="ctr">
              <a:noFill/>
              <a:miter lim="800000"/>
              <a:headEnd/>
              <a:tailEnd/>
            </a:ln>
          </p:spPr>
          <p:txBody>
            <a:bodyPr wrap="square" lIns="81000" tIns="26340" rIns="3159000" bIns="26340" anchor="ctr">
              <a:normAutofit fontScale="92500" lnSpcReduction="20000"/>
            </a:bodyPr>
            <a:lstStyle/>
            <a:p>
              <a:pPr>
                <a:tabLst>
                  <a:tab pos="3293269" algn="l"/>
                  <a:tab pos="5786438" algn="r"/>
                </a:tabLst>
              </a:pPr>
              <a:r>
                <a:rPr lang="de-DE" sz="1350" b="1">
                  <a:solidFill>
                    <a:schemeClr val="bg2">
                      <a:lumMod val="10000"/>
                    </a:schemeClr>
                  </a:solidFill>
                  <a:latin typeface="Arial"/>
                </a:rPr>
                <a:t>Conclusion</a:t>
              </a:r>
              <a:endParaRPr lang="de-DE" sz="1350" b="1" dirty="0">
                <a:solidFill>
                  <a:schemeClr val="bg2">
                    <a:lumMod val="10000"/>
                  </a:schemeClr>
                </a:solidFill>
                <a:latin typeface="Arial"/>
              </a:endParaRPr>
            </a:p>
          </p:txBody>
        </p:sp>
        <p:sp>
          <p:nvSpPr>
            <p:cNvPr id="17" name="Rectangle 15">
              <a:hlinkClick r:id="rId20" action="ppaction://hlinksldjump"/>
              <a:extLst>
                <a:ext uri="{FF2B5EF4-FFF2-40B4-BE49-F238E27FC236}">
                  <a16:creationId xmlns:a16="http://schemas.microsoft.com/office/drawing/2014/main" id="{D79C8ACE-77B9-411F-BB7B-B99544D95963}"/>
                </a:ext>
              </a:extLst>
            </p:cNvPr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1439652" y="2303438"/>
              <a:ext cx="216000" cy="216000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lIns="27000" tIns="26340" rIns="27000" bIns="26340" anchor="ctr"/>
            <a:lstStyle/>
            <a:p>
              <a:pPr marL="178594" indent="-178594" algn="ctr">
                <a:tabLst>
                  <a:tab pos="334566" algn="l"/>
                </a:tabLst>
              </a:pPr>
              <a:r>
                <a:rPr lang="de-DE" sz="1350" b="1">
                  <a:solidFill>
                    <a:schemeClr val="bg1"/>
                  </a:solidFill>
                  <a:latin typeface="Arial"/>
                </a:rPr>
                <a:t>4</a:t>
              </a:r>
              <a:endParaRPr lang="de-DE" sz="1350" b="1" dirty="0">
                <a:solidFill>
                  <a:schemeClr val="bg1"/>
                </a:solidFill>
                <a:latin typeface="Arial"/>
              </a:endParaRPr>
            </a:p>
          </p:txBody>
        </p:sp>
        <p:sp>
          <p:nvSpPr>
            <p:cNvPr id="18" name="Rectangle 15">
              <a:extLst>
                <a:ext uri="{FF2B5EF4-FFF2-40B4-BE49-F238E27FC236}">
                  <a16:creationId xmlns:a16="http://schemas.microsoft.com/office/drawing/2014/main" id="{DFFB8188-2CAB-4078-89D5-C8EA34C98F5F}"/>
                </a:ext>
              </a:extLst>
            </p:cNvPr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1655676" y="1527062"/>
              <a:ext cx="6048000" cy="216000"/>
            </a:xfrm>
            <a:prstGeom prst="rect">
              <a:avLst/>
            </a:prstGeom>
            <a:solidFill>
              <a:schemeClr val="accent5"/>
            </a:solidFill>
            <a:ln w="9525" algn="ctr">
              <a:noFill/>
              <a:miter lim="800000"/>
              <a:headEnd/>
              <a:tailEnd/>
            </a:ln>
          </p:spPr>
          <p:txBody>
            <a:bodyPr wrap="square" lIns="81000" tIns="26340" rIns="3159000" bIns="26340" anchor="ctr">
              <a:normAutofit fontScale="92500" lnSpcReduction="20000"/>
            </a:bodyPr>
            <a:lstStyle/>
            <a:p>
              <a:pPr>
                <a:tabLst>
                  <a:tab pos="3293269" algn="l"/>
                  <a:tab pos="5786438" algn="r"/>
                </a:tabLst>
              </a:pPr>
              <a:r>
                <a:rPr lang="de-DE" sz="1350" b="1">
                  <a:solidFill>
                    <a:schemeClr val="tx2"/>
                  </a:solidFill>
                  <a:latin typeface="Arial"/>
                </a:rPr>
                <a:t>Methods</a:t>
              </a:r>
              <a:endParaRPr lang="de-DE" sz="1350" b="1" dirty="0">
                <a:solidFill>
                  <a:schemeClr val="tx2"/>
                </a:solidFill>
                <a:latin typeface="Arial"/>
              </a:endParaRPr>
            </a:p>
          </p:txBody>
        </p:sp>
        <p:sp>
          <p:nvSpPr>
            <p:cNvPr id="19" name="Rectangle 15">
              <a:extLst>
                <a:ext uri="{FF2B5EF4-FFF2-40B4-BE49-F238E27FC236}">
                  <a16:creationId xmlns:a16="http://schemas.microsoft.com/office/drawing/2014/main" id="{CC7EE334-EBB8-4C05-B5C9-6A61FE00363E}"/>
                </a:ext>
              </a:extLst>
            </p:cNvPr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1439652" y="1527062"/>
              <a:ext cx="216000" cy="216000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lIns="27000" tIns="26340" rIns="27000" bIns="26340" anchor="ctr"/>
            <a:lstStyle/>
            <a:p>
              <a:pPr marL="178594" indent="-178594" algn="ctr">
                <a:tabLst>
                  <a:tab pos="334566" algn="l"/>
                </a:tabLst>
              </a:pPr>
              <a:r>
                <a:rPr lang="de-DE" sz="1350" b="1">
                  <a:solidFill>
                    <a:schemeClr val="bg1"/>
                  </a:solidFill>
                  <a:latin typeface="Arial"/>
                </a:rPr>
                <a:t>3</a:t>
              </a:r>
              <a:endParaRPr lang="de-DE" sz="1350" b="1" dirty="0">
                <a:solidFill>
                  <a:schemeClr val="bg1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31139777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5084EA9-B24D-4E6E-A9C8-F254427B09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/>
              <a:t>2021-04-14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438201B-B220-4930-BA4F-40EF1082D98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DA48181-2C78-49CB-8C52-912A07842C2E}" type="slidenum">
              <a:rPr lang="en-US" noProof="0" smtClean="0"/>
              <a:pPr/>
              <a:t>8</a:t>
            </a:fld>
            <a:endParaRPr lang="en-US" noProof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EA60FA4-A6AF-4F80-BF0A-1C239ACC48A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/>
              <a:t>Gesina Schwalbe © Continental AG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3E0F51D-C0E3-4A84-B5E5-2F8B48345764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439652" y="229633"/>
            <a:ext cx="6372708" cy="2289805"/>
            <a:chOff x="1439652" y="229633"/>
            <a:chExt cx="6372708" cy="2289805"/>
          </a:xfrm>
        </p:grpSpPr>
        <p:sp>
          <p:nvSpPr>
            <p:cNvPr id="5" name="Rechteck 17">
              <a:extLst>
                <a:ext uri="{FF2B5EF4-FFF2-40B4-BE49-F238E27FC236}">
                  <a16:creationId xmlns:a16="http://schemas.microsoft.com/office/drawing/2014/main" id="{FECC8F25-DBBF-4EBD-AB30-1BFF714E7210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1439653" y="229633"/>
              <a:ext cx="6372707" cy="276999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/>
            <a:p>
              <a:r>
                <a:rPr lang="de-DE" b="1">
                  <a:solidFill>
                    <a:schemeClr val="accent1"/>
                  </a:solidFill>
                  <a:latin typeface="+mj-lt"/>
                  <a:ea typeface="+mj-ea"/>
                  <a:cs typeface="Arial" pitchFamily="34" charset="0"/>
                </a:rPr>
                <a:t>Agenda</a:t>
              </a:r>
              <a:endParaRPr lang="de-DE" b="1" dirty="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endParaRPr>
            </a:p>
          </p:txBody>
        </p:sp>
        <p:sp>
          <p:nvSpPr>
            <p:cNvPr id="6" name="Rectangle 15">
              <a:hlinkClick r:id="rId16" action="ppaction://hlinksldjump"/>
              <a:extLst>
                <a:ext uri="{FF2B5EF4-FFF2-40B4-BE49-F238E27FC236}">
                  <a16:creationId xmlns:a16="http://schemas.microsoft.com/office/drawing/2014/main" id="{E774D065-C89F-4655-B467-C6CD7F7BF99D}"/>
                </a:ext>
              </a:extLst>
            </p:cNvPr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655676" y="1009862"/>
              <a:ext cx="6048000" cy="216000"/>
            </a:xfrm>
            <a:prstGeom prst="rect">
              <a:avLst/>
            </a:prstGeom>
            <a:solidFill>
              <a:srgbClr val="EBEBEB"/>
            </a:solidFill>
            <a:ln w="9525" algn="ctr">
              <a:noFill/>
              <a:miter lim="800000"/>
              <a:headEnd/>
              <a:tailEnd/>
            </a:ln>
          </p:spPr>
          <p:txBody>
            <a:bodyPr wrap="square" lIns="81000" tIns="26340" rIns="3159000" bIns="26340" anchor="ctr">
              <a:normAutofit fontScale="92500" lnSpcReduction="20000"/>
            </a:bodyPr>
            <a:lstStyle/>
            <a:p>
              <a:pPr>
                <a:tabLst>
                  <a:tab pos="3293269" algn="l"/>
                  <a:tab pos="5786438" algn="r"/>
                </a:tabLst>
              </a:pPr>
              <a:r>
                <a:rPr lang="de-DE" sz="1350" b="1">
                  <a:solidFill>
                    <a:schemeClr val="bg2">
                      <a:lumMod val="10000"/>
                    </a:schemeClr>
                  </a:solidFill>
                  <a:latin typeface="Arial"/>
                </a:rPr>
                <a:t>Background</a:t>
              </a:r>
              <a:endParaRPr lang="de-DE" sz="1350" b="1" dirty="0">
                <a:solidFill>
                  <a:schemeClr val="bg2">
                    <a:lumMod val="10000"/>
                  </a:schemeClr>
                </a:solidFill>
                <a:latin typeface="Arial"/>
              </a:endParaRPr>
            </a:p>
          </p:txBody>
        </p:sp>
        <p:sp>
          <p:nvSpPr>
            <p:cNvPr id="7" name="Rectangle 15">
              <a:hlinkClick r:id="rId16" action="ppaction://hlinksldjump"/>
              <a:extLst>
                <a:ext uri="{FF2B5EF4-FFF2-40B4-BE49-F238E27FC236}">
                  <a16:creationId xmlns:a16="http://schemas.microsoft.com/office/drawing/2014/main" id="{6758C679-2336-4159-9A66-6B372898AB90}"/>
                </a:ext>
              </a:extLst>
            </p:cNvPr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1439652" y="1009862"/>
              <a:ext cx="216000" cy="216000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lIns="27000" tIns="26340" rIns="27000" bIns="26340" anchor="ctr"/>
            <a:lstStyle/>
            <a:p>
              <a:pPr marL="178594" indent="-178594" algn="ctr">
                <a:tabLst>
                  <a:tab pos="334566" algn="l"/>
                </a:tabLst>
              </a:pPr>
              <a:r>
                <a:rPr lang="de-DE" sz="1350" b="1">
                  <a:solidFill>
                    <a:schemeClr val="bg1"/>
                  </a:solidFill>
                  <a:latin typeface="Arial"/>
                </a:rPr>
                <a:t>1</a:t>
              </a:r>
              <a:endParaRPr lang="de-DE" sz="1350" b="1" dirty="0">
                <a:solidFill>
                  <a:schemeClr val="bg1"/>
                </a:solidFill>
                <a:latin typeface="Arial"/>
              </a:endParaRPr>
            </a:p>
          </p:txBody>
        </p:sp>
        <p:sp>
          <p:nvSpPr>
            <p:cNvPr id="8" name="Rectangle 15">
              <a:hlinkClick r:id="rId17" action="ppaction://hlinksldjump"/>
              <a:extLst>
                <a:ext uri="{FF2B5EF4-FFF2-40B4-BE49-F238E27FC236}">
                  <a16:creationId xmlns:a16="http://schemas.microsoft.com/office/drawing/2014/main" id="{FFF10BEF-7E0A-4017-9A04-6109F507B04C}"/>
                </a:ext>
              </a:extLst>
            </p:cNvPr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1655676" y="1268462"/>
              <a:ext cx="6048000" cy="216000"/>
            </a:xfrm>
            <a:prstGeom prst="rect">
              <a:avLst/>
            </a:prstGeom>
            <a:solidFill>
              <a:srgbClr val="EBEBEB"/>
            </a:solidFill>
            <a:ln w="9525" algn="ctr">
              <a:noFill/>
              <a:miter lim="800000"/>
              <a:headEnd/>
              <a:tailEnd/>
            </a:ln>
          </p:spPr>
          <p:txBody>
            <a:bodyPr wrap="square" lIns="81000" tIns="26340" rIns="3159000" bIns="26340" anchor="ctr">
              <a:normAutofit fontScale="92500" lnSpcReduction="20000"/>
            </a:bodyPr>
            <a:lstStyle/>
            <a:p>
              <a:pPr>
                <a:tabLst>
                  <a:tab pos="3293269" algn="l"/>
                  <a:tab pos="5786438" algn="r"/>
                </a:tabLst>
              </a:pPr>
              <a:r>
                <a:rPr lang="de-DE" sz="1350" b="1">
                  <a:solidFill>
                    <a:schemeClr val="bg2">
                      <a:lumMod val="10000"/>
                    </a:schemeClr>
                  </a:solidFill>
                  <a:latin typeface="Arial"/>
                </a:rPr>
                <a:t>Challenges: What's new?</a:t>
              </a:r>
              <a:endParaRPr lang="de-DE" sz="1350" b="1" dirty="0">
                <a:solidFill>
                  <a:schemeClr val="bg2">
                    <a:lumMod val="10000"/>
                  </a:schemeClr>
                </a:solidFill>
                <a:latin typeface="Arial"/>
              </a:endParaRPr>
            </a:p>
          </p:txBody>
        </p:sp>
        <p:sp>
          <p:nvSpPr>
            <p:cNvPr id="9" name="Rectangle 15">
              <a:hlinkClick r:id="rId17" action="ppaction://hlinksldjump"/>
              <a:extLst>
                <a:ext uri="{FF2B5EF4-FFF2-40B4-BE49-F238E27FC236}">
                  <a16:creationId xmlns:a16="http://schemas.microsoft.com/office/drawing/2014/main" id="{38A2E392-DF7D-4096-8D70-C5AE1B4CCC70}"/>
                </a:ext>
              </a:extLst>
            </p:cNvPr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1439652" y="1268462"/>
              <a:ext cx="216000" cy="216000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lIns="27000" tIns="26340" rIns="27000" bIns="26340" anchor="ctr"/>
            <a:lstStyle/>
            <a:p>
              <a:pPr marL="178594" indent="-178594" algn="ctr">
                <a:tabLst>
                  <a:tab pos="334566" algn="l"/>
                </a:tabLst>
              </a:pPr>
              <a:r>
                <a:rPr lang="de-DE" sz="1350" b="1">
                  <a:solidFill>
                    <a:schemeClr val="bg1"/>
                  </a:solidFill>
                  <a:latin typeface="Arial"/>
                </a:rPr>
                <a:t>2</a:t>
              </a:r>
              <a:endParaRPr lang="de-DE" sz="1350" b="1" dirty="0">
                <a:solidFill>
                  <a:schemeClr val="bg1"/>
                </a:solidFill>
                <a:latin typeface="Arial"/>
              </a:endParaRPr>
            </a:p>
          </p:txBody>
        </p:sp>
        <p:sp>
          <p:nvSpPr>
            <p:cNvPr id="14" name="Rectangle 15">
              <a:hlinkClick r:id="rId18" action="ppaction://hlinksldjump"/>
              <a:extLst>
                <a:ext uri="{FF2B5EF4-FFF2-40B4-BE49-F238E27FC236}">
                  <a16:creationId xmlns:a16="http://schemas.microsoft.com/office/drawing/2014/main" id="{7F6A2ECF-2F9A-42EB-A2B6-C1E25EEDB507}"/>
                </a:ext>
              </a:extLst>
            </p:cNvPr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1952676" y="2044550"/>
              <a:ext cx="5751001" cy="216000"/>
            </a:xfrm>
            <a:prstGeom prst="rect">
              <a:avLst/>
            </a:prstGeom>
            <a:solidFill>
              <a:srgbClr val="EBEBEB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lIns="54000" tIns="26340" rIns="52679" bIns="26340" anchor="ctr"/>
            <a:lstStyle/>
            <a:p>
              <a:pPr marL="178594" indent="-178594">
                <a:tabLst>
                  <a:tab pos="3293269" algn="l"/>
                  <a:tab pos="5786438" algn="r"/>
                </a:tabLst>
              </a:pPr>
              <a:r>
                <a:rPr lang="de-DE" sz="1050">
                  <a:solidFill>
                    <a:schemeClr val="bg2">
                      <a:lumMod val="10000"/>
                    </a:schemeClr>
                  </a:solidFill>
                  <a:latin typeface="Arial"/>
                </a:rPr>
                <a:t>Examples</a:t>
              </a:r>
              <a:endParaRPr lang="de-DE" sz="1050" dirty="0">
                <a:solidFill>
                  <a:schemeClr val="bg2">
                    <a:lumMod val="10000"/>
                  </a:schemeClr>
                </a:solidFill>
                <a:latin typeface="Arial"/>
              </a:endParaRPr>
            </a:p>
          </p:txBody>
        </p:sp>
        <p:sp>
          <p:nvSpPr>
            <p:cNvPr id="15" name="Rectangle 15">
              <a:hlinkClick r:id="rId18" action="ppaction://hlinksldjump"/>
              <a:extLst>
                <a:ext uri="{FF2B5EF4-FFF2-40B4-BE49-F238E27FC236}">
                  <a16:creationId xmlns:a16="http://schemas.microsoft.com/office/drawing/2014/main" id="{D96B737C-7C40-4CFF-9F19-2ECB0EA201C0}"/>
                </a:ext>
              </a:extLst>
            </p:cNvPr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1655675" y="2044550"/>
              <a:ext cx="324000" cy="216000"/>
            </a:xfrm>
            <a:prstGeom prst="rect">
              <a:avLst/>
            </a:prstGeom>
            <a:solidFill>
              <a:srgbClr val="EBEBEB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lIns="67500" tIns="26340" rIns="27000" bIns="26340" anchor="ctr"/>
            <a:lstStyle/>
            <a:p>
              <a:pPr marL="178594" indent="-178594" algn="ctr">
                <a:tabLst>
                  <a:tab pos="334566" algn="l"/>
                </a:tabLst>
              </a:pPr>
              <a:r>
                <a:rPr lang="de-DE" sz="1050" b="1">
                  <a:latin typeface="Arial"/>
                </a:rPr>
                <a:t>3.2</a:t>
              </a:r>
              <a:endParaRPr lang="de-DE" sz="1050" b="1" dirty="0">
                <a:latin typeface="Arial"/>
              </a:endParaRPr>
            </a:p>
          </p:txBody>
        </p:sp>
        <p:sp>
          <p:nvSpPr>
            <p:cNvPr id="16" name="Rectangle 15">
              <a:hlinkClick r:id="rId19" action="ppaction://hlinksldjump"/>
              <a:extLst>
                <a:ext uri="{FF2B5EF4-FFF2-40B4-BE49-F238E27FC236}">
                  <a16:creationId xmlns:a16="http://schemas.microsoft.com/office/drawing/2014/main" id="{32A89587-800B-45F3-94BD-A411E762EAD0}"/>
                </a:ext>
              </a:extLst>
            </p:cNvPr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655676" y="2303438"/>
              <a:ext cx="6048000" cy="216000"/>
            </a:xfrm>
            <a:prstGeom prst="rect">
              <a:avLst/>
            </a:prstGeom>
            <a:solidFill>
              <a:srgbClr val="EBEBEB"/>
            </a:solidFill>
            <a:ln w="9525" algn="ctr">
              <a:noFill/>
              <a:miter lim="800000"/>
              <a:headEnd/>
              <a:tailEnd/>
            </a:ln>
          </p:spPr>
          <p:txBody>
            <a:bodyPr wrap="square" lIns="81000" tIns="26340" rIns="3159000" bIns="26340" anchor="ctr">
              <a:normAutofit fontScale="92500" lnSpcReduction="20000"/>
            </a:bodyPr>
            <a:lstStyle/>
            <a:p>
              <a:pPr>
                <a:tabLst>
                  <a:tab pos="3293269" algn="l"/>
                  <a:tab pos="5786438" algn="r"/>
                </a:tabLst>
              </a:pPr>
              <a:r>
                <a:rPr lang="de-DE" sz="1350" b="1">
                  <a:solidFill>
                    <a:schemeClr val="bg2">
                      <a:lumMod val="10000"/>
                    </a:schemeClr>
                  </a:solidFill>
                  <a:latin typeface="Arial"/>
                </a:rPr>
                <a:t>Conclusion</a:t>
              </a:r>
              <a:endParaRPr lang="de-DE" sz="1350" b="1" dirty="0">
                <a:solidFill>
                  <a:schemeClr val="bg2">
                    <a:lumMod val="10000"/>
                  </a:schemeClr>
                </a:solidFill>
                <a:latin typeface="Arial"/>
              </a:endParaRPr>
            </a:p>
          </p:txBody>
        </p:sp>
        <p:sp>
          <p:nvSpPr>
            <p:cNvPr id="17" name="Rectangle 15">
              <a:hlinkClick r:id="rId19" action="ppaction://hlinksldjump"/>
              <a:extLst>
                <a:ext uri="{FF2B5EF4-FFF2-40B4-BE49-F238E27FC236}">
                  <a16:creationId xmlns:a16="http://schemas.microsoft.com/office/drawing/2014/main" id="{D79C8ACE-77B9-411F-BB7B-B99544D95963}"/>
                </a:ext>
              </a:extLst>
            </p:cNvPr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1439652" y="2303438"/>
              <a:ext cx="216000" cy="216000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lIns="27000" tIns="26340" rIns="27000" bIns="26340" anchor="ctr"/>
            <a:lstStyle/>
            <a:p>
              <a:pPr marL="178594" indent="-178594" algn="ctr">
                <a:tabLst>
                  <a:tab pos="334566" algn="l"/>
                </a:tabLst>
              </a:pPr>
              <a:r>
                <a:rPr lang="de-DE" sz="1350" b="1">
                  <a:solidFill>
                    <a:schemeClr val="bg1"/>
                  </a:solidFill>
                  <a:latin typeface="Arial"/>
                </a:rPr>
                <a:t>4</a:t>
              </a:r>
              <a:endParaRPr lang="de-DE" sz="1350" b="1" dirty="0">
                <a:solidFill>
                  <a:schemeClr val="bg1"/>
                </a:solidFill>
                <a:latin typeface="Arial"/>
              </a:endParaRPr>
            </a:p>
          </p:txBody>
        </p:sp>
        <p:sp>
          <p:nvSpPr>
            <p:cNvPr id="18" name="Rectangle 15">
              <a:hlinkClick r:id="rId20" action="ppaction://hlinksldjump"/>
              <a:extLst>
                <a:ext uri="{FF2B5EF4-FFF2-40B4-BE49-F238E27FC236}">
                  <a16:creationId xmlns:a16="http://schemas.microsoft.com/office/drawing/2014/main" id="{BFD7A975-B420-4148-B037-5B9DF8B1E480}"/>
                </a:ext>
              </a:extLst>
            </p:cNvPr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1655676" y="1527062"/>
              <a:ext cx="6048000" cy="216000"/>
            </a:xfrm>
            <a:prstGeom prst="rect">
              <a:avLst/>
            </a:prstGeom>
            <a:solidFill>
              <a:schemeClr val="accent5"/>
            </a:solidFill>
            <a:ln w="9525" algn="ctr">
              <a:noFill/>
              <a:miter lim="800000"/>
              <a:headEnd/>
              <a:tailEnd/>
            </a:ln>
          </p:spPr>
          <p:txBody>
            <a:bodyPr wrap="square" lIns="81000" tIns="26340" rIns="3159000" bIns="26340" anchor="ctr">
              <a:normAutofit fontScale="92500" lnSpcReduction="20000"/>
            </a:bodyPr>
            <a:lstStyle/>
            <a:p>
              <a:pPr>
                <a:tabLst>
                  <a:tab pos="3293269" algn="l"/>
                  <a:tab pos="5786438" algn="r"/>
                </a:tabLst>
              </a:pPr>
              <a:r>
                <a:rPr lang="de-DE" sz="1350" b="1">
                  <a:solidFill>
                    <a:schemeClr val="tx2"/>
                  </a:solidFill>
                  <a:latin typeface="Arial"/>
                </a:rPr>
                <a:t>Methods</a:t>
              </a:r>
              <a:endParaRPr lang="de-DE" sz="1350" b="1" dirty="0">
                <a:solidFill>
                  <a:schemeClr val="tx2"/>
                </a:solidFill>
                <a:latin typeface="Arial"/>
              </a:endParaRPr>
            </a:p>
          </p:txBody>
        </p:sp>
        <p:sp>
          <p:nvSpPr>
            <p:cNvPr id="19" name="Rectangle 15">
              <a:hlinkClick r:id="rId20" action="ppaction://hlinksldjump"/>
              <a:extLst>
                <a:ext uri="{FF2B5EF4-FFF2-40B4-BE49-F238E27FC236}">
                  <a16:creationId xmlns:a16="http://schemas.microsoft.com/office/drawing/2014/main" id="{57171DFF-1E92-43BC-B36B-4D8B82AC79B4}"/>
                </a:ext>
              </a:extLst>
            </p:cNvPr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1439652" y="1527062"/>
              <a:ext cx="216000" cy="216000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lIns="27000" tIns="26340" rIns="27000" bIns="26340" anchor="ctr"/>
            <a:lstStyle/>
            <a:p>
              <a:pPr marL="178594" indent="-178594" algn="ctr">
                <a:tabLst>
                  <a:tab pos="334566" algn="l"/>
                </a:tabLst>
              </a:pPr>
              <a:r>
                <a:rPr lang="de-DE" sz="1350" b="1">
                  <a:solidFill>
                    <a:schemeClr val="bg1"/>
                  </a:solidFill>
                  <a:latin typeface="Arial"/>
                </a:rPr>
                <a:t>3</a:t>
              </a:r>
              <a:endParaRPr lang="de-DE" sz="1350" b="1" dirty="0">
                <a:solidFill>
                  <a:schemeClr val="bg1"/>
                </a:solidFill>
                <a:latin typeface="Arial"/>
              </a:endParaRPr>
            </a:p>
          </p:txBody>
        </p:sp>
        <p:sp>
          <p:nvSpPr>
            <p:cNvPr id="20" name="Rectangle 15">
              <a:extLst>
                <a:ext uri="{FF2B5EF4-FFF2-40B4-BE49-F238E27FC236}">
                  <a16:creationId xmlns:a16="http://schemas.microsoft.com/office/drawing/2014/main" id="{18CC5839-C99F-4362-B095-A51DF14DFB45}"/>
                </a:ext>
              </a:extLst>
            </p:cNvPr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1952676" y="1785662"/>
              <a:ext cx="5751001" cy="216000"/>
            </a:xfrm>
            <a:prstGeom prst="rect">
              <a:avLst/>
            </a:prstGeom>
            <a:solidFill>
              <a:schemeClr val="accent5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lIns="54000" tIns="26340" rIns="52679" bIns="26340" anchor="ctr"/>
            <a:lstStyle/>
            <a:p>
              <a:pPr marL="178594" indent="-178594">
                <a:tabLst>
                  <a:tab pos="3293269" algn="l"/>
                  <a:tab pos="5786438" algn="r"/>
                </a:tabLst>
              </a:pPr>
              <a:r>
                <a:rPr lang="de-DE" sz="1050">
                  <a:solidFill>
                    <a:schemeClr val="bg1"/>
                  </a:solidFill>
                  <a:latin typeface="Arial"/>
                </a:rPr>
                <a:t>Types</a:t>
              </a:r>
              <a:endParaRPr lang="de-DE" sz="1050" dirty="0">
                <a:solidFill>
                  <a:schemeClr val="bg1"/>
                </a:solidFill>
                <a:latin typeface="Arial"/>
              </a:endParaRPr>
            </a:p>
          </p:txBody>
        </p:sp>
        <p:sp>
          <p:nvSpPr>
            <p:cNvPr id="21" name="Rectangle 15">
              <a:extLst>
                <a:ext uri="{FF2B5EF4-FFF2-40B4-BE49-F238E27FC236}">
                  <a16:creationId xmlns:a16="http://schemas.microsoft.com/office/drawing/2014/main" id="{5A1A6545-3B45-4612-A388-2A3E2E781512}"/>
                </a:ext>
              </a:extLst>
            </p:cNvPr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1655677" y="1785662"/>
              <a:ext cx="324000" cy="216000"/>
            </a:xfrm>
            <a:prstGeom prst="rect">
              <a:avLst/>
            </a:prstGeom>
            <a:solidFill>
              <a:schemeClr val="accent5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lIns="67500" tIns="26340" rIns="27000" bIns="26340" anchor="ctr"/>
            <a:lstStyle/>
            <a:p>
              <a:pPr marL="178594" indent="-178594" algn="ctr">
                <a:tabLst>
                  <a:tab pos="334566" algn="l"/>
                </a:tabLst>
              </a:pPr>
              <a:r>
                <a:rPr lang="de-DE" sz="1050" b="1">
                  <a:solidFill>
                    <a:schemeClr val="bg1"/>
                  </a:solidFill>
                  <a:latin typeface="Arial"/>
                </a:rPr>
                <a:t>3.1</a:t>
              </a:r>
              <a:endParaRPr lang="de-DE" sz="1050" b="1" dirty="0">
                <a:solidFill>
                  <a:schemeClr val="bg1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8983732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Rectangle 94">
            <a:extLst>
              <a:ext uri="{FF2B5EF4-FFF2-40B4-BE49-F238E27FC236}">
                <a16:creationId xmlns:a16="http://schemas.microsoft.com/office/drawing/2014/main" id="{CBC05308-9EE1-4DC1-B4A0-54E72DA22A99}"/>
              </a:ext>
            </a:extLst>
          </p:cNvPr>
          <p:cNvSpPr/>
          <p:nvPr/>
        </p:nvSpPr>
        <p:spPr>
          <a:xfrm>
            <a:off x="395288" y="4044431"/>
            <a:ext cx="8361387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1050"/>
              <a:t>cf. (Voget et al. 2018)</a:t>
            </a:r>
            <a:endParaRPr lang="de-DE" sz="105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CB5895C-91FE-4FC8-AC02-C82128E712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Types of Methods</a:t>
            </a:r>
            <a:br>
              <a:rPr lang="en-US"/>
            </a:br>
            <a:r>
              <a:rPr lang="en-US" b="0"/>
              <a:t>The ML-based System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FDDA03-9EF0-40D1-B3D5-25A15E2032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noProof="0"/>
              <a:t>2021-04-14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660AD3-95AD-4BB6-92F9-3E6778CCAE3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DA48181-2C78-49CB-8C52-912A07842C2E}" type="slidenum">
              <a:rPr lang="en-US" noProof="0" smtClean="0"/>
              <a:pPr/>
              <a:t>9</a:t>
            </a:fld>
            <a:endParaRPr lang="en-US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3FF7D8-6D98-4467-B565-A2EEC84AB49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/>
              <a:t>Gesina Schwalbe © Continental AG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B671AEEE-526F-4C1F-86B3-ED16211ED0AF}"/>
              </a:ext>
            </a:extLst>
          </p:cNvPr>
          <p:cNvGrpSpPr/>
          <p:nvPr/>
        </p:nvGrpSpPr>
        <p:grpSpPr>
          <a:xfrm>
            <a:off x="5473191" y="1700460"/>
            <a:ext cx="1490452" cy="1354344"/>
            <a:chOff x="7483937" y="1594065"/>
            <a:chExt cx="1490452" cy="1354344"/>
          </a:xfrm>
        </p:grpSpPr>
        <p:pic>
          <p:nvPicPr>
            <p:cNvPr id="26" name="Graphic 25">
              <a:extLst>
                <a:ext uri="{FF2B5EF4-FFF2-40B4-BE49-F238E27FC236}">
                  <a16:creationId xmlns:a16="http://schemas.microsoft.com/office/drawing/2014/main" id="{247222B3-7D9A-41DF-969B-943144689F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 l="32513" t="25266" r="47736" b="30390"/>
            <a:stretch/>
          </p:blipFill>
          <p:spPr>
            <a:xfrm rot="16200000">
              <a:off x="7787010" y="1971430"/>
              <a:ext cx="873880" cy="1080078"/>
            </a:xfrm>
            <a:prstGeom prst="rect">
              <a:avLst/>
            </a:prstGeom>
          </p:spPr>
        </p:pic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3A02DA3A-5F34-44CC-B338-78AE657B495A}"/>
                </a:ext>
              </a:extLst>
            </p:cNvPr>
            <p:cNvSpPr/>
            <p:nvPr/>
          </p:nvSpPr>
          <p:spPr>
            <a:xfrm>
              <a:off x="7483937" y="1594065"/>
              <a:ext cx="1490452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accent1"/>
                  </a:solidFill>
                </a:rPr>
                <a:t>Inherent Model</a:t>
              </a:r>
              <a:br>
                <a:rPr lang="en-US" sz="1400" dirty="0">
                  <a:solidFill>
                    <a:schemeClr val="accent1"/>
                  </a:solidFill>
                </a:rPr>
              </a:br>
              <a:r>
                <a:rPr lang="en-US" sz="800" dirty="0">
                  <a:solidFill>
                    <a:schemeClr val="accent1"/>
                  </a:solidFill>
                </a:rPr>
                <a:t>e.g. neural network</a:t>
              </a:r>
            </a:p>
          </p:txBody>
        </p:sp>
      </p:grpSp>
      <p:sp>
        <p:nvSpPr>
          <p:cNvPr id="28" name="Rectangle 27">
            <a:extLst>
              <a:ext uri="{FF2B5EF4-FFF2-40B4-BE49-F238E27FC236}">
                <a16:creationId xmlns:a16="http://schemas.microsoft.com/office/drawing/2014/main" id="{29C21DC2-D49A-475D-8A70-E4AD80A1D62D}"/>
              </a:ext>
            </a:extLst>
          </p:cNvPr>
          <p:cNvSpPr/>
          <p:nvPr/>
        </p:nvSpPr>
        <p:spPr>
          <a:xfrm>
            <a:off x="-8387" y="2263007"/>
            <a:ext cx="9473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>
                <a:solidFill>
                  <a:schemeClr val="accent1"/>
                </a:solidFill>
              </a:rPr>
              <a:t>Learning Goal</a:t>
            </a:r>
            <a:endParaRPr lang="en-US" sz="800" dirty="0">
              <a:solidFill>
                <a:schemeClr val="accent1"/>
              </a:solidFill>
            </a:endParaRPr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8AC8E3EB-0AAC-4487-B0FC-2AD2680EC8EE}"/>
              </a:ext>
            </a:extLst>
          </p:cNvPr>
          <p:cNvGrpSpPr/>
          <p:nvPr/>
        </p:nvGrpSpPr>
        <p:grpSpPr>
          <a:xfrm>
            <a:off x="2840174" y="1973902"/>
            <a:ext cx="2633106" cy="1394206"/>
            <a:chOff x="2840174" y="1813610"/>
            <a:chExt cx="2633106" cy="1394206"/>
          </a:xfrm>
        </p:grpSpPr>
        <p:sp>
          <p:nvSpPr>
            <p:cNvPr id="24" name="Arrow: Right 23">
              <a:extLst>
                <a:ext uri="{FF2B5EF4-FFF2-40B4-BE49-F238E27FC236}">
                  <a16:creationId xmlns:a16="http://schemas.microsoft.com/office/drawing/2014/main" id="{B359D6DC-56A3-4FB3-B5B3-8BD32F143DEF}"/>
                </a:ext>
              </a:extLst>
            </p:cNvPr>
            <p:cNvSpPr/>
            <p:nvPr/>
          </p:nvSpPr>
          <p:spPr>
            <a:xfrm>
              <a:off x="2908336" y="1813610"/>
              <a:ext cx="2564944" cy="1394206"/>
            </a:xfrm>
            <a:prstGeom prst="rightArrow">
              <a:avLst>
                <a:gd name="adj1" fmla="val 61163"/>
                <a:gd name="adj2" fmla="val 33255"/>
              </a:avLst>
            </a:prstGeom>
            <a:solidFill>
              <a:schemeClr val="accent1">
                <a:lumMod val="20000"/>
                <a:lumOff val="80000"/>
                <a:alpha val="30000"/>
              </a:schemeClr>
            </a:solidFill>
            <a:ln w="127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800" dirty="0">
                <a:solidFill>
                  <a:schemeClr val="accent1"/>
                </a:solidFill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6E5EDAAB-00C6-44B6-94D4-83F02FA36E9E}"/>
                </a:ext>
              </a:extLst>
            </p:cNvPr>
            <p:cNvSpPr/>
            <p:nvPr/>
          </p:nvSpPr>
          <p:spPr>
            <a:xfrm>
              <a:off x="2840174" y="2187547"/>
              <a:ext cx="139396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sz="1400">
                  <a:solidFill>
                    <a:srgbClr val="FFA500"/>
                  </a:solidFill>
                </a:rPr>
                <a:t>Training Procedure</a:t>
              </a:r>
              <a:br>
                <a:rPr lang="en-US" sz="1400">
                  <a:solidFill>
                    <a:srgbClr val="FFA500"/>
                  </a:solidFill>
                </a:rPr>
              </a:br>
              <a:endParaRPr lang="en-US" sz="800" dirty="0">
                <a:solidFill>
                  <a:srgbClr val="FFA500"/>
                </a:solidFill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D3941867-7169-4505-80AC-B61857E826E2}"/>
                </a:ext>
              </a:extLst>
            </p:cNvPr>
            <p:cNvSpPr/>
            <p:nvPr/>
          </p:nvSpPr>
          <p:spPr>
            <a:xfrm>
              <a:off x="4015334" y="2182588"/>
              <a:ext cx="139396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en-US" sz="1400">
                  <a:solidFill>
                    <a:srgbClr val="FFA500"/>
                  </a:solidFill>
                </a:rPr>
                <a:t>Post-processing</a:t>
              </a:r>
              <a:br>
                <a:rPr lang="en-US" sz="1400">
                  <a:solidFill>
                    <a:srgbClr val="FFA500"/>
                  </a:solidFill>
                </a:rPr>
              </a:br>
              <a:r>
                <a:rPr lang="en-US" sz="800">
                  <a:solidFill>
                    <a:srgbClr val="FFA500"/>
                  </a:solidFill>
                </a:rPr>
                <a:t>e.g. pruning</a:t>
              </a:r>
              <a:endParaRPr lang="en-US" sz="800" dirty="0">
                <a:solidFill>
                  <a:srgbClr val="FFA500"/>
                </a:solidFill>
              </a:endParaRPr>
            </a:p>
          </p:txBody>
        </p:sp>
      </p:grpSp>
      <p:grpSp>
        <p:nvGrpSpPr>
          <p:cNvPr id="96" name="Group 95">
            <a:extLst>
              <a:ext uri="{FF2B5EF4-FFF2-40B4-BE49-F238E27FC236}">
                <a16:creationId xmlns:a16="http://schemas.microsoft.com/office/drawing/2014/main" id="{6673D7FF-5357-4DD4-AE43-81BFC462EB26}"/>
              </a:ext>
            </a:extLst>
          </p:cNvPr>
          <p:cNvGrpSpPr/>
          <p:nvPr/>
        </p:nvGrpSpPr>
        <p:grpSpPr>
          <a:xfrm>
            <a:off x="1084886" y="1254575"/>
            <a:ext cx="1810775" cy="3025930"/>
            <a:chOff x="1084886" y="1254575"/>
            <a:chExt cx="1810775" cy="3025930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AF385A3E-B1C9-4AFA-936E-426FA5075E26}"/>
                </a:ext>
              </a:extLst>
            </p:cNvPr>
            <p:cNvGrpSpPr/>
            <p:nvPr/>
          </p:nvGrpSpPr>
          <p:grpSpPr>
            <a:xfrm>
              <a:off x="1214172" y="1320544"/>
              <a:ext cx="1588590" cy="1483506"/>
              <a:chOff x="6866498" y="986424"/>
              <a:chExt cx="1588590" cy="1483506"/>
            </a:xfrm>
          </p:grpSpPr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E99F7721-CD3D-4A8F-9129-E37101AB1B08}"/>
                  </a:ext>
                </a:extLst>
              </p:cNvPr>
              <p:cNvGrpSpPr/>
              <p:nvPr/>
            </p:nvGrpSpPr>
            <p:grpSpPr>
              <a:xfrm>
                <a:off x="7153044" y="1596964"/>
                <a:ext cx="988238" cy="872966"/>
                <a:chOff x="6046463" y="2318196"/>
                <a:chExt cx="1923414" cy="1699060"/>
              </a:xfrm>
            </p:grpSpPr>
            <p:grpSp>
              <p:nvGrpSpPr>
                <p:cNvPr id="9" name="Group 8">
                  <a:extLst>
                    <a:ext uri="{FF2B5EF4-FFF2-40B4-BE49-F238E27FC236}">
                      <a16:creationId xmlns:a16="http://schemas.microsoft.com/office/drawing/2014/main" id="{221A0E35-A03B-4406-B553-9E634ECABC28}"/>
                    </a:ext>
                  </a:extLst>
                </p:cNvPr>
                <p:cNvGrpSpPr/>
                <p:nvPr/>
              </p:nvGrpSpPr>
              <p:grpSpPr>
                <a:xfrm>
                  <a:off x="6046463" y="2318196"/>
                  <a:ext cx="988234" cy="1416722"/>
                  <a:chOff x="7566694" y="2567033"/>
                  <a:chExt cx="988234" cy="1416722"/>
                </a:xfrm>
              </p:grpSpPr>
              <p:grpSp>
                <p:nvGrpSpPr>
                  <p:cNvPr id="20" name="Group 19">
                    <a:extLst>
                      <a:ext uri="{FF2B5EF4-FFF2-40B4-BE49-F238E27FC236}">
                        <a16:creationId xmlns:a16="http://schemas.microsoft.com/office/drawing/2014/main" id="{21EC4134-55CD-4BAC-8363-988DDBD3FC5C}"/>
                      </a:ext>
                    </a:extLst>
                  </p:cNvPr>
                  <p:cNvGrpSpPr/>
                  <p:nvPr/>
                </p:nvGrpSpPr>
                <p:grpSpPr>
                  <a:xfrm>
                    <a:off x="7566694" y="2567033"/>
                    <a:ext cx="988234" cy="988234"/>
                    <a:chOff x="7549042" y="2786891"/>
                    <a:chExt cx="988234" cy="988234"/>
                  </a:xfrm>
                </p:grpSpPr>
                <p:sp>
                  <p:nvSpPr>
                    <p:cNvPr id="22" name="Rectangle 21">
                      <a:extLst>
                        <a:ext uri="{FF2B5EF4-FFF2-40B4-BE49-F238E27FC236}">
                          <a16:creationId xmlns:a16="http://schemas.microsoft.com/office/drawing/2014/main" id="{4AC0BABA-822E-4483-8A84-9041325C613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549042" y="2786891"/>
                      <a:ext cx="988234" cy="988234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600" dirty="0" err="1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p:txBody>
                </p:sp>
                <p:pic>
                  <p:nvPicPr>
                    <p:cNvPr id="23" name="Picture 49" descr="I:\Continental\_charts\empower-PowerPoint-Tool\empower-ELEMENTS\PIKTOGRAMME\teamwork.emf">
                      <a:extLst>
                        <a:ext uri="{FF2B5EF4-FFF2-40B4-BE49-F238E27FC236}">
                          <a16:creationId xmlns:a16="http://schemas.microsoft.com/office/drawing/2014/main" id="{D1755F74-D836-4777-98E0-26DAFC391473}"/>
                        </a:ext>
                      </a:extLst>
                    </p:cNvPr>
                    <p:cNvPicPr>
                      <a:picLocks noChangeAspect="1" noChangeArrowheads="1"/>
                    </p:cNvPicPr>
                    <p:nvPr>
                      <p:custDataLst>
                        <p:tags r:id="rId8"/>
                      </p:custDataLst>
                    </p:nvPr>
                  </p:nvPicPr>
                  <p:blipFill>
                    <a:blip r:embed="rId13"/>
                    <a:srcRect/>
                    <a:stretch>
                      <a:fillRect/>
                    </a:stretch>
                  </p:blipFill>
                  <p:spPr bwMode="auto">
                    <a:xfrm>
                      <a:off x="7645353" y="3100271"/>
                      <a:ext cx="795622" cy="419314"/>
                    </a:xfrm>
                    <a:prstGeom prst="rect">
                      <a:avLst/>
                    </a:prstGeom>
                    <a:noFill/>
                  </p:spPr>
                </p:pic>
              </p:grpSp>
              <p:sp>
                <p:nvSpPr>
                  <p:cNvPr id="21" name="Freeform 8">
                    <a:extLst>
                      <a:ext uri="{FF2B5EF4-FFF2-40B4-BE49-F238E27FC236}">
                        <a16:creationId xmlns:a16="http://schemas.microsoft.com/office/drawing/2014/main" id="{AAC6F6F2-835D-463C-9382-E9BDFE5EC2AA}"/>
                      </a:ext>
                    </a:extLst>
                  </p:cNvPr>
                  <p:cNvSpPr>
                    <a:spLocks noChangeAspect="1"/>
                  </p:cNvSpPr>
                  <p:nvPr>
                    <p:custDataLst>
                      <p:tags r:id="rId7"/>
                    </p:custDataLst>
                  </p:nvPr>
                </p:nvSpPr>
                <p:spPr>
                  <a:xfrm>
                    <a:off x="7875713" y="3515242"/>
                    <a:ext cx="478587" cy="468513"/>
                  </a:xfrm>
                  <a:custGeom>
                    <a:avLst/>
                    <a:gdLst>
                      <a:gd name="connsiteX0" fmla="*/ 0 w 1140977"/>
                      <a:gd name="connsiteY0" fmla="*/ 687823 h 1116701"/>
                      <a:gd name="connsiteX1" fmla="*/ 258946 w 1140977"/>
                      <a:gd name="connsiteY1" fmla="*/ 1116701 h 1116701"/>
                      <a:gd name="connsiteX2" fmla="*/ 412694 w 1140977"/>
                      <a:gd name="connsiteY2" fmla="*/ 971044 h 1116701"/>
                      <a:gd name="connsiteX3" fmla="*/ 1140977 w 1140977"/>
                      <a:gd name="connsiteY3" fmla="*/ 56644 h 1116701"/>
                      <a:gd name="connsiteX4" fmla="*/ 1092425 w 1140977"/>
                      <a:gd name="connsiteY4" fmla="*/ 0 h 1116701"/>
                      <a:gd name="connsiteX5" fmla="*/ 315590 w 1140977"/>
                      <a:gd name="connsiteY5" fmla="*/ 825388 h 1116701"/>
                      <a:gd name="connsiteX6" fmla="*/ 0 w 1140977"/>
                      <a:gd name="connsiteY6" fmla="*/ 687823 h 1116701"/>
                      <a:gd name="connsiteX0" fmla="*/ 0 w 1140977"/>
                      <a:gd name="connsiteY0" fmla="*/ 687823 h 1117681"/>
                      <a:gd name="connsiteX1" fmla="*/ 259170 w 1140977"/>
                      <a:gd name="connsiteY1" fmla="*/ 1117681 h 1117681"/>
                      <a:gd name="connsiteX2" fmla="*/ 412694 w 1140977"/>
                      <a:gd name="connsiteY2" fmla="*/ 971044 h 1117681"/>
                      <a:gd name="connsiteX3" fmla="*/ 1140977 w 1140977"/>
                      <a:gd name="connsiteY3" fmla="*/ 56644 h 1117681"/>
                      <a:gd name="connsiteX4" fmla="*/ 1092425 w 1140977"/>
                      <a:gd name="connsiteY4" fmla="*/ 0 h 1117681"/>
                      <a:gd name="connsiteX5" fmla="*/ 315590 w 1140977"/>
                      <a:gd name="connsiteY5" fmla="*/ 825388 h 1117681"/>
                      <a:gd name="connsiteX6" fmla="*/ 0 w 1140977"/>
                      <a:gd name="connsiteY6" fmla="*/ 687823 h 1117681"/>
                      <a:gd name="connsiteX0" fmla="*/ 0 w 1140977"/>
                      <a:gd name="connsiteY0" fmla="*/ 687823 h 1117681"/>
                      <a:gd name="connsiteX1" fmla="*/ 259170 w 1140977"/>
                      <a:gd name="connsiteY1" fmla="*/ 1117681 h 1117681"/>
                      <a:gd name="connsiteX2" fmla="*/ 412694 w 1140977"/>
                      <a:gd name="connsiteY2" fmla="*/ 971044 h 1117681"/>
                      <a:gd name="connsiteX3" fmla="*/ 1140977 w 1140977"/>
                      <a:gd name="connsiteY3" fmla="*/ 56644 h 1117681"/>
                      <a:gd name="connsiteX4" fmla="*/ 1092425 w 1140977"/>
                      <a:gd name="connsiteY4" fmla="*/ 0 h 1117681"/>
                      <a:gd name="connsiteX5" fmla="*/ 315590 w 1140977"/>
                      <a:gd name="connsiteY5" fmla="*/ 825388 h 1117681"/>
                      <a:gd name="connsiteX6" fmla="*/ 0 w 1140977"/>
                      <a:gd name="connsiteY6" fmla="*/ 687823 h 1117681"/>
                      <a:gd name="connsiteX0" fmla="*/ 0 w 1140977"/>
                      <a:gd name="connsiteY0" fmla="*/ 687823 h 1117681"/>
                      <a:gd name="connsiteX1" fmla="*/ 259170 w 1140977"/>
                      <a:gd name="connsiteY1" fmla="*/ 1117681 h 1117681"/>
                      <a:gd name="connsiteX2" fmla="*/ 412694 w 1140977"/>
                      <a:gd name="connsiteY2" fmla="*/ 971044 h 1117681"/>
                      <a:gd name="connsiteX3" fmla="*/ 1140977 w 1140977"/>
                      <a:gd name="connsiteY3" fmla="*/ 56644 h 1117681"/>
                      <a:gd name="connsiteX4" fmla="*/ 1092425 w 1140977"/>
                      <a:gd name="connsiteY4" fmla="*/ 0 h 1117681"/>
                      <a:gd name="connsiteX5" fmla="*/ 315590 w 1140977"/>
                      <a:gd name="connsiteY5" fmla="*/ 825388 h 1117681"/>
                      <a:gd name="connsiteX6" fmla="*/ 0 w 1140977"/>
                      <a:gd name="connsiteY6" fmla="*/ 687823 h 1117681"/>
                      <a:gd name="connsiteX0" fmla="*/ 0 w 1140977"/>
                      <a:gd name="connsiteY0" fmla="*/ 687823 h 1117681"/>
                      <a:gd name="connsiteX1" fmla="*/ 259170 w 1140977"/>
                      <a:gd name="connsiteY1" fmla="*/ 1117681 h 1117681"/>
                      <a:gd name="connsiteX2" fmla="*/ 412694 w 1140977"/>
                      <a:gd name="connsiteY2" fmla="*/ 971044 h 1117681"/>
                      <a:gd name="connsiteX3" fmla="*/ 1140977 w 1140977"/>
                      <a:gd name="connsiteY3" fmla="*/ 56644 h 1117681"/>
                      <a:gd name="connsiteX4" fmla="*/ 1092425 w 1140977"/>
                      <a:gd name="connsiteY4" fmla="*/ 0 h 1117681"/>
                      <a:gd name="connsiteX5" fmla="*/ 315590 w 1140977"/>
                      <a:gd name="connsiteY5" fmla="*/ 825388 h 1117681"/>
                      <a:gd name="connsiteX6" fmla="*/ 0 w 1140977"/>
                      <a:gd name="connsiteY6" fmla="*/ 687823 h 1117681"/>
                      <a:gd name="connsiteX0" fmla="*/ 0 w 1140977"/>
                      <a:gd name="connsiteY0" fmla="*/ 698855 h 1128713"/>
                      <a:gd name="connsiteX1" fmla="*/ 259170 w 1140977"/>
                      <a:gd name="connsiteY1" fmla="*/ 1128713 h 1128713"/>
                      <a:gd name="connsiteX2" fmla="*/ 412694 w 1140977"/>
                      <a:gd name="connsiteY2" fmla="*/ 982076 h 1128713"/>
                      <a:gd name="connsiteX3" fmla="*/ 1140977 w 1140977"/>
                      <a:gd name="connsiteY3" fmla="*/ 67676 h 1128713"/>
                      <a:gd name="connsiteX4" fmla="*/ 1102471 w 1140977"/>
                      <a:gd name="connsiteY4" fmla="*/ 0 h 1128713"/>
                      <a:gd name="connsiteX5" fmla="*/ 315590 w 1140977"/>
                      <a:gd name="connsiteY5" fmla="*/ 836420 h 1128713"/>
                      <a:gd name="connsiteX6" fmla="*/ 0 w 1140977"/>
                      <a:gd name="connsiteY6" fmla="*/ 698855 h 1128713"/>
                      <a:gd name="connsiteX0" fmla="*/ 0 w 1140977"/>
                      <a:gd name="connsiteY0" fmla="*/ 698855 h 1128713"/>
                      <a:gd name="connsiteX1" fmla="*/ 259170 w 1140977"/>
                      <a:gd name="connsiteY1" fmla="*/ 1128713 h 1128713"/>
                      <a:gd name="connsiteX2" fmla="*/ 412694 w 1140977"/>
                      <a:gd name="connsiteY2" fmla="*/ 982076 h 1128713"/>
                      <a:gd name="connsiteX3" fmla="*/ 1140977 w 1140977"/>
                      <a:gd name="connsiteY3" fmla="*/ 67676 h 1128713"/>
                      <a:gd name="connsiteX4" fmla="*/ 1102471 w 1140977"/>
                      <a:gd name="connsiteY4" fmla="*/ 0 h 1128713"/>
                      <a:gd name="connsiteX5" fmla="*/ 315590 w 1140977"/>
                      <a:gd name="connsiteY5" fmla="*/ 836420 h 1128713"/>
                      <a:gd name="connsiteX6" fmla="*/ 0 w 1140977"/>
                      <a:gd name="connsiteY6" fmla="*/ 698855 h 1128713"/>
                      <a:gd name="connsiteX0" fmla="*/ 0 w 1140977"/>
                      <a:gd name="connsiteY0" fmla="*/ 698855 h 1128713"/>
                      <a:gd name="connsiteX1" fmla="*/ 259170 w 1140977"/>
                      <a:gd name="connsiteY1" fmla="*/ 1128713 h 1128713"/>
                      <a:gd name="connsiteX2" fmla="*/ 412694 w 1140977"/>
                      <a:gd name="connsiteY2" fmla="*/ 982076 h 1128713"/>
                      <a:gd name="connsiteX3" fmla="*/ 1140977 w 1140977"/>
                      <a:gd name="connsiteY3" fmla="*/ 67676 h 1128713"/>
                      <a:gd name="connsiteX4" fmla="*/ 1102471 w 1140977"/>
                      <a:gd name="connsiteY4" fmla="*/ 0 h 1128713"/>
                      <a:gd name="connsiteX5" fmla="*/ 315590 w 1140977"/>
                      <a:gd name="connsiteY5" fmla="*/ 836420 h 1128713"/>
                      <a:gd name="connsiteX6" fmla="*/ 0 w 1140977"/>
                      <a:gd name="connsiteY6" fmla="*/ 698855 h 1128713"/>
                      <a:gd name="connsiteX0" fmla="*/ 0 w 1140977"/>
                      <a:gd name="connsiteY0" fmla="*/ 698855 h 1128713"/>
                      <a:gd name="connsiteX1" fmla="*/ 259170 w 1140977"/>
                      <a:gd name="connsiteY1" fmla="*/ 1128713 h 1128713"/>
                      <a:gd name="connsiteX2" fmla="*/ 415075 w 1140977"/>
                      <a:gd name="connsiteY2" fmla="*/ 998745 h 1128713"/>
                      <a:gd name="connsiteX3" fmla="*/ 1140977 w 1140977"/>
                      <a:gd name="connsiteY3" fmla="*/ 67676 h 1128713"/>
                      <a:gd name="connsiteX4" fmla="*/ 1102471 w 1140977"/>
                      <a:gd name="connsiteY4" fmla="*/ 0 h 1128713"/>
                      <a:gd name="connsiteX5" fmla="*/ 315590 w 1140977"/>
                      <a:gd name="connsiteY5" fmla="*/ 836420 h 1128713"/>
                      <a:gd name="connsiteX6" fmla="*/ 0 w 1140977"/>
                      <a:gd name="connsiteY6" fmla="*/ 698855 h 1128713"/>
                      <a:gd name="connsiteX0" fmla="*/ 0 w 1140977"/>
                      <a:gd name="connsiteY0" fmla="*/ 698855 h 1128713"/>
                      <a:gd name="connsiteX1" fmla="*/ 259170 w 1140977"/>
                      <a:gd name="connsiteY1" fmla="*/ 1128713 h 1128713"/>
                      <a:gd name="connsiteX2" fmla="*/ 415075 w 1140977"/>
                      <a:gd name="connsiteY2" fmla="*/ 998745 h 1128713"/>
                      <a:gd name="connsiteX3" fmla="*/ 1140977 w 1140977"/>
                      <a:gd name="connsiteY3" fmla="*/ 67676 h 1128713"/>
                      <a:gd name="connsiteX4" fmla="*/ 1102471 w 1140977"/>
                      <a:gd name="connsiteY4" fmla="*/ 0 h 1128713"/>
                      <a:gd name="connsiteX5" fmla="*/ 315590 w 1140977"/>
                      <a:gd name="connsiteY5" fmla="*/ 836420 h 1128713"/>
                      <a:gd name="connsiteX6" fmla="*/ 0 w 1140977"/>
                      <a:gd name="connsiteY6" fmla="*/ 698855 h 1128713"/>
                      <a:gd name="connsiteX0" fmla="*/ 0 w 1140977"/>
                      <a:gd name="connsiteY0" fmla="*/ 698855 h 1128713"/>
                      <a:gd name="connsiteX1" fmla="*/ 259170 w 1140977"/>
                      <a:gd name="connsiteY1" fmla="*/ 1128713 h 1128713"/>
                      <a:gd name="connsiteX2" fmla="*/ 415075 w 1140977"/>
                      <a:gd name="connsiteY2" fmla="*/ 998745 h 1128713"/>
                      <a:gd name="connsiteX3" fmla="*/ 1140977 w 1140977"/>
                      <a:gd name="connsiteY3" fmla="*/ 67676 h 1128713"/>
                      <a:gd name="connsiteX4" fmla="*/ 1102471 w 1140977"/>
                      <a:gd name="connsiteY4" fmla="*/ 0 h 1128713"/>
                      <a:gd name="connsiteX5" fmla="*/ 315590 w 1140977"/>
                      <a:gd name="connsiteY5" fmla="*/ 836420 h 1128713"/>
                      <a:gd name="connsiteX6" fmla="*/ 0 w 1140977"/>
                      <a:gd name="connsiteY6" fmla="*/ 698855 h 1128713"/>
                      <a:gd name="connsiteX0" fmla="*/ 0 w 1140977"/>
                      <a:gd name="connsiteY0" fmla="*/ 698855 h 1128713"/>
                      <a:gd name="connsiteX1" fmla="*/ 259170 w 1140977"/>
                      <a:gd name="connsiteY1" fmla="*/ 1128713 h 1128713"/>
                      <a:gd name="connsiteX2" fmla="*/ 415075 w 1140977"/>
                      <a:gd name="connsiteY2" fmla="*/ 998745 h 1128713"/>
                      <a:gd name="connsiteX3" fmla="*/ 1140977 w 1140977"/>
                      <a:gd name="connsiteY3" fmla="*/ 67676 h 1128713"/>
                      <a:gd name="connsiteX4" fmla="*/ 1102471 w 1140977"/>
                      <a:gd name="connsiteY4" fmla="*/ 0 h 1128713"/>
                      <a:gd name="connsiteX5" fmla="*/ 315590 w 1140977"/>
                      <a:gd name="connsiteY5" fmla="*/ 836420 h 1128713"/>
                      <a:gd name="connsiteX6" fmla="*/ 0 w 1140977"/>
                      <a:gd name="connsiteY6" fmla="*/ 698855 h 1128713"/>
                      <a:gd name="connsiteX0" fmla="*/ 0 w 1140977"/>
                      <a:gd name="connsiteY0" fmla="*/ 698855 h 1128713"/>
                      <a:gd name="connsiteX1" fmla="*/ 259170 w 1140977"/>
                      <a:gd name="connsiteY1" fmla="*/ 1128713 h 1128713"/>
                      <a:gd name="connsiteX2" fmla="*/ 415075 w 1140977"/>
                      <a:gd name="connsiteY2" fmla="*/ 998745 h 1128713"/>
                      <a:gd name="connsiteX3" fmla="*/ 1140977 w 1140977"/>
                      <a:gd name="connsiteY3" fmla="*/ 67676 h 1128713"/>
                      <a:gd name="connsiteX4" fmla="*/ 1102471 w 1140977"/>
                      <a:gd name="connsiteY4" fmla="*/ 0 h 1128713"/>
                      <a:gd name="connsiteX5" fmla="*/ 315590 w 1140977"/>
                      <a:gd name="connsiteY5" fmla="*/ 836420 h 1128713"/>
                      <a:gd name="connsiteX6" fmla="*/ 0 w 1140977"/>
                      <a:gd name="connsiteY6" fmla="*/ 698855 h 1128713"/>
                      <a:gd name="connsiteX0" fmla="*/ 0 w 1140977"/>
                      <a:gd name="connsiteY0" fmla="*/ 698855 h 1128713"/>
                      <a:gd name="connsiteX1" fmla="*/ 259170 w 1140977"/>
                      <a:gd name="connsiteY1" fmla="*/ 1128713 h 1128713"/>
                      <a:gd name="connsiteX2" fmla="*/ 415075 w 1140977"/>
                      <a:gd name="connsiteY2" fmla="*/ 998745 h 1128713"/>
                      <a:gd name="connsiteX3" fmla="*/ 1140977 w 1140977"/>
                      <a:gd name="connsiteY3" fmla="*/ 67676 h 1128713"/>
                      <a:gd name="connsiteX4" fmla="*/ 1102471 w 1140977"/>
                      <a:gd name="connsiteY4" fmla="*/ 0 h 1128713"/>
                      <a:gd name="connsiteX5" fmla="*/ 315590 w 1140977"/>
                      <a:gd name="connsiteY5" fmla="*/ 836420 h 1128713"/>
                      <a:gd name="connsiteX6" fmla="*/ 0 w 1140977"/>
                      <a:gd name="connsiteY6" fmla="*/ 698855 h 1128713"/>
                      <a:gd name="connsiteX0" fmla="*/ 0 w 1140977"/>
                      <a:gd name="connsiteY0" fmla="*/ 698855 h 1128713"/>
                      <a:gd name="connsiteX1" fmla="*/ 259170 w 1140977"/>
                      <a:gd name="connsiteY1" fmla="*/ 1128713 h 1128713"/>
                      <a:gd name="connsiteX2" fmla="*/ 415075 w 1140977"/>
                      <a:gd name="connsiteY2" fmla="*/ 998745 h 1128713"/>
                      <a:gd name="connsiteX3" fmla="*/ 1140977 w 1140977"/>
                      <a:gd name="connsiteY3" fmla="*/ 67676 h 1128713"/>
                      <a:gd name="connsiteX4" fmla="*/ 1102471 w 1140977"/>
                      <a:gd name="connsiteY4" fmla="*/ 0 h 1128713"/>
                      <a:gd name="connsiteX5" fmla="*/ 315590 w 1140977"/>
                      <a:gd name="connsiteY5" fmla="*/ 836420 h 1128713"/>
                      <a:gd name="connsiteX6" fmla="*/ 0 w 1140977"/>
                      <a:gd name="connsiteY6" fmla="*/ 698855 h 1128713"/>
                      <a:gd name="connsiteX0" fmla="*/ 0 w 1140977"/>
                      <a:gd name="connsiteY0" fmla="*/ 698855 h 1128713"/>
                      <a:gd name="connsiteX1" fmla="*/ 259170 w 1140977"/>
                      <a:gd name="connsiteY1" fmla="*/ 1128713 h 1128713"/>
                      <a:gd name="connsiteX2" fmla="*/ 415075 w 1140977"/>
                      <a:gd name="connsiteY2" fmla="*/ 998745 h 1128713"/>
                      <a:gd name="connsiteX3" fmla="*/ 1140977 w 1140977"/>
                      <a:gd name="connsiteY3" fmla="*/ 67676 h 1128713"/>
                      <a:gd name="connsiteX4" fmla="*/ 1102471 w 1140977"/>
                      <a:gd name="connsiteY4" fmla="*/ 0 h 1128713"/>
                      <a:gd name="connsiteX5" fmla="*/ 315590 w 1140977"/>
                      <a:gd name="connsiteY5" fmla="*/ 836420 h 1128713"/>
                      <a:gd name="connsiteX6" fmla="*/ 0 w 1140977"/>
                      <a:gd name="connsiteY6" fmla="*/ 698855 h 1128713"/>
                      <a:gd name="connsiteX0" fmla="*/ 0 w 1140977"/>
                      <a:gd name="connsiteY0" fmla="*/ 698855 h 1128713"/>
                      <a:gd name="connsiteX1" fmla="*/ 259170 w 1140977"/>
                      <a:gd name="connsiteY1" fmla="*/ 1128713 h 1128713"/>
                      <a:gd name="connsiteX2" fmla="*/ 415075 w 1140977"/>
                      <a:gd name="connsiteY2" fmla="*/ 998745 h 1128713"/>
                      <a:gd name="connsiteX3" fmla="*/ 1140977 w 1140977"/>
                      <a:gd name="connsiteY3" fmla="*/ 67676 h 1128713"/>
                      <a:gd name="connsiteX4" fmla="*/ 1102471 w 1140977"/>
                      <a:gd name="connsiteY4" fmla="*/ 0 h 1128713"/>
                      <a:gd name="connsiteX5" fmla="*/ 315590 w 1140977"/>
                      <a:gd name="connsiteY5" fmla="*/ 836420 h 1128713"/>
                      <a:gd name="connsiteX6" fmla="*/ 0 w 1140977"/>
                      <a:gd name="connsiteY6" fmla="*/ 698855 h 1128713"/>
                      <a:gd name="connsiteX0" fmla="*/ 0 w 1140977"/>
                      <a:gd name="connsiteY0" fmla="*/ 698855 h 1128713"/>
                      <a:gd name="connsiteX1" fmla="*/ 259170 w 1140977"/>
                      <a:gd name="connsiteY1" fmla="*/ 1128713 h 1128713"/>
                      <a:gd name="connsiteX2" fmla="*/ 415075 w 1140977"/>
                      <a:gd name="connsiteY2" fmla="*/ 998745 h 1128713"/>
                      <a:gd name="connsiteX3" fmla="*/ 1140977 w 1140977"/>
                      <a:gd name="connsiteY3" fmla="*/ 67676 h 1128713"/>
                      <a:gd name="connsiteX4" fmla="*/ 1102471 w 1140977"/>
                      <a:gd name="connsiteY4" fmla="*/ 0 h 1128713"/>
                      <a:gd name="connsiteX5" fmla="*/ 315590 w 1140977"/>
                      <a:gd name="connsiteY5" fmla="*/ 836420 h 1128713"/>
                      <a:gd name="connsiteX6" fmla="*/ 0 w 1140977"/>
                      <a:gd name="connsiteY6" fmla="*/ 698855 h 1128713"/>
                      <a:gd name="connsiteX0" fmla="*/ 0 w 1140977"/>
                      <a:gd name="connsiteY0" fmla="*/ 698855 h 1128713"/>
                      <a:gd name="connsiteX1" fmla="*/ 259170 w 1140977"/>
                      <a:gd name="connsiteY1" fmla="*/ 1128713 h 1128713"/>
                      <a:gd name="connsiteX2" fmla="*/ 415075 w 1140977"/>
                      <a:gd name="connsiteY2" fmla="*/ 998745 h 1128713"/>
                      <a:gd name="connsiteX3" fmla="*/ 1140977 w 1140977"/>
                      <a:gd name="connsiteY3" fmla="*/ 67676 h 1128713"/>
                      <a:gd name="connsiteX4" fmla="*/ 1102471 w 1140977"/>
                      <a:gd name="connsiteY4" fmla="*/ 0 h 1128713"/>
                      <a:gd name="connsiteX5" fmla="*/ 315590 w 1140977"/>
                      <a:gd name="connsiteY5" fmla="*/ 836420 h 1128713"/>
                      <a:gd name="connsiteX6" fmla="*/ 0 w 1140977"/>
                      <a:gd name="connsiteY6" fmla="*/ 698855 h 1128713"/>
                      <a:gd name="connsiteX0" fmla="*/ 0 w 1140977"/>
                      <a:gd name="connsiteY0" fmla="*/ 698855 h 1128713"/>
                      <a:gd name="connsiteX1" fmla="*/ 259170 w 1140977"/>
                      <a:gd name="connsiteY1" fmla="*/ 1128713 h 1128713"/>
                      <a:gd name="connsiteX2" fmla="*/ 415075 w 1140977"/>
                      <a:gd name="connsiteY2" fmla="*/ 998745 h 1128713"/>
                      <a:gd name="connsiteX3" fmla="*/ 1140977 w 1140977"/>
                      <a:gd name="connsiteY3" fmla="*/ 67676 h 1128713"/>
                      <a:gd name="connsiteX4" fmla="*/ 1102471 w 1140977"/>
                      <a:gd name="connsiteY4" fmla="*/ 0 h 1128713"/>
                      <a:gd name="connsiteX5" fmla="*/ 315590 w 1140977"/>
                      <a:gd name="connsiteY5" fmla="*/ 836420 h 1128713"/>
                      <a:gd name="connsiteX6" fmla="*/ 0 w 1140977"/>
                      <a:gd name="connsiteY6" fmla="*/ 698855 h 1128713"/>
                      <a:gd name="connsiteX0" fmla="*/ 0 w 1140977"/>
                      <a:gd name="connsiteY0" fmla="*/ 698855 h 1128713"/>
                      <a:gd name="connsiteX1" fmla="*/ 259170 w 1140977"/>
                      <a:gd name="connsiteY1" fmla="*/ 1128713 h 1128713"/>
                      <a:gd name="connsiteX2" fmla="*/ 415075 w 1140977"/>
                      <a:gd name="connsiteY2" fmla="*/ 998745 h 1128713"/>
                      <a:gd name="connsiteX3" fmla="*/ 1140977 w 1140977"/>
                      <a:gd name="connsiteY3" fmla="*/ 67676 h 1128713"/>
                      <a:gd name="connsiteX4" fmla="*/ 1102471 w 1140977"/>
                      <a:gd name="connsiteY4" fmla="*/ 0 h 1128713"/>
                      <a:gd name="connsiteX5" fmla="*/ 315590 w 1140977"/>
                      <a:gd name="connsiteY5" fmla="*/ 836420 h 1128713"/>
                      <a:gd name="connsiteX6" fmla="*/ 0 w 1140977"/>
                      <a:gd name="connsiteY6" fmla="*/ 698855 h 1128713"/>
                      <a:gd name="connsiteX0" fmla="*/ 0 w 1140977"/>
                      <a:gd name="connsiteY0" fmla="*/ 698855 h 1128713"/>
                      <a:gd name="connsiteX1" fmla="*/ 259170 w 1140977"/>
                      <a:gd name="connsiteY1" fmla="*/ 1128713 h 1128713"/>
                      <a:gd name="connsiteX2" fmla="*/ 415075 w 1140977"/>
                      <a:gd name="connsiteY2" fmla="*/ 998745 h 1128713"/>
                      <a:gd name="connsiteX3" fmla="*/ 1140977 w 1140977"/>
                      <a:gd name="connsiteY3" fmla="*/ 67676 h 1128713"/>
                      <a:gd name="connsiteX4" fmla="*/ 1102471 w 1140977"/>
                      <a:gd name="connsiteY4" fmla="*/ 0 h 1128713"/>
                      <a:gd name="connsiteX5" fmla="*/ 315590 w 1140977"/>
                      <a:gd name="connsiteY5" fmla="*/ 836420 h 1128713"/>
                      <a:gd name="connsiteX6" fmla="*/ 0 w 1140977"/>
                      <a:gd name="connsiteY6" fmla="*/ 698855 h 1128713"/>
                      <a:gd name="connsiteX0" fmla="*/ 0 w 1140977"/>
                      <a:gd name="connsiteY0" fmla="*/ 698855 h 1128713"/>
                      <a:gd name="connsiteX1" fmla="*/ 259170 w 1140977"/>
                      <a:gd name="connsiteY1" fmla="*/ 1128713 h 1128713"/>
                      <a:gd name="connsiteX2" fmla="*/ 415075 w 1140977"/>
                      <a:gd name="connsiteY2" fmla="*/ 998745 h 1128713"/>
                      <a:gd name="connsiteX3" fmla="*/ 1140977 w 1140977"/>
                      <a:gd name="connsiteY3" fmla="*/ 67676 h 1128713"/>
                      <a:gd name="connsiteX4" fmla="*/ 1102471 w 1140977"/>
                      <a:gd name="connsiteY4" fmla="*/ 0 h 1128713"/>
                      <a:gd name="connsiteX5" fmla="*/ 315590 w 1140977"/>
                      <a:gd name="connsiteY5" fmla="*/ 836420 h 1128713"/>
                      <a:gd name="connsiteX6" fmla="*/ 0 w 1140977"/>
                      <a:gd name="connsiteY6" fmla="*/ 698855 h 1128713"/>
                      <a:gd name="connsiteX0" fmla="*/ 0 w 1140977"/>
                      <a:gd name="connsiteY0" fmla="*/ 698855 h 1128713"/>
                      <a:gd name="connsiteX1" fmla="*/ 259170 w 1140977"/>
                      <a:gd name="connsiteY1" fmla="*/ 1128713 h 1128713"/>
                      <a:gd name="connsiteX2" fmla="*/ 415075 w 1140977"/>
                      <a:gd name="connsiteY2" fmla="*/ 998745 h 1128713"/>
                      <a:gd name="connsiteX3" fmla="*/ 1140977 w 1140977"/>
                      <a:gd name="connsiteY3" fmla="*/ 67676 h 1128713"/>
                      <a:gd name="connsiteX4" fmla="*/ 1102471 w 1140977"/>
                      <a:gd name="connsiteY4" fmla="*/ 0 h 1128713"/>
                      <a:gd name="connsiteX5" fmla="*/ 315590 w 1140977"/>
                      <a:gd name="connsiteY5" fmla="*/ 836420 h 1128713"/>
                      <a:gd name="connsiteX6" fmla="*/ 0 w 1140977"/>
                      <a:gd name="connsiteY6" fmla="*/ 698855 h 1128713"/>
                      <a:gd name="connsiteX0" fmla="*/ 0 w 1140977"/>
                      <a:gd name="connsiteY0" fmla="*/ 698855 h 1123950"/>
                      <a:gd name="connsiteX1" fmla="*/ 249645 w 1140977"/>
                      <a:gd name="connsiteY1" fmla="*/ 1123950 h 1123950"/>
                      <a:gd name="connsiteX2" fmla="*/ 415075 w 1140977"/>
                      <a:gd name="connsiteY2" fmla="*/ 998745 h 1123950"/>
                      <a:gd name="connsiteX3" fmla="*/ 1140977 w 1140977"/>
                      <a:gd name="connsiteY3" fmla="*/ 67676 h 1123950"/>
                      <a:gd name="connsiteX4" fmla="*/ 1102471 w 1140977"/>
                      <a:gd name="connsiteY4" fmla="*/ 0 h 1123950"/>
                      <a:gd name="connsiteX5" fmla="*/ 315590 w 1140977"/>
                      <a:gd name="connsiteY5" fmla="*/ 836420 h 1123950"/>
                      <a:gd name="connsiteX6" fmla="*/ 0 w 1140977"/>
                      <a:gd name="connsiteY6" fmla="*/ 698855 h 1123950"/>
                      <a:gd name="connsiteX0" fmla="*/ 0 w 1140977"/>
                      <a:gd name="connsiteY0" fmla="*/ 698855 h 1123950"/>
                      <a:gd name="connsiteX1" fmla="*/ 249645 w 1140977"/>
                      <a:gd name="connsiteY1" fmla="*/ 1123950 h 1123950"/>
                      <a:gd name="connsiteX2" fmla="*/ 415075 w 1140977"/>
                      <a:gd name="connsiteY2" fmla="*/ 998745 h 1123950"/>
                      <a:gd name="connsiteX3" fmla="*/ 1140977 w 1140977"/>
                      <a:gd name="connsiteY3" fmla="*/ 67676 h 1123950"/>
                      <a:gd name="connsiteX4" fmla="*/ 1102471 w 1140977"/>
                      <a:gd name="connsiteY4" fmla="*/ 0 h 1123950"/>
                      <a:gd name="connsiteX5" fmla="*/ 315590 w 1140977"/>
                      <a:gd name="connsiteY5" fmla="*/ 836420 h 1123950"/>
                      <a:gd name="connsiteX6" fmla="*/ 0 w 1140977"/>
                      <a:gd name="connsiteY6" fmla="*/ 698855 h 1123950"/>
                      <a:gd name="connsiteX0" fmla="*/ 0 w 1140977"/>
                      <a:gd name="connsiteY0" fmla="*/ 698855 h 1123950"/>
                      <a:gd name="connsiteX1" fmla="*/ 249645 w 1140977"/>
                      <a:gd name="connsiteY1" fmla="*/ 1123950 h 1123950"/>
                      <a:gd name="connsiteX2" fmla="*/ 415075 w 1140977"/>
                      <a:gd name="connsiteY2" fmla="*/ 998745 h 1123950"/>
                      <a:gd name="connsiteX3" fmla="*/ 1140977 w 1140977"/>
                      <a:gd name="connsiteY3" fmla="*/ 67676 h 1123950"/>
                      <a:gd name="connsiteX4" fmla="*/ 1102471 w 1140977"/>
                      <a:gd name="connsiteY4" fmla="*/ 0 h 1123950"/>
                      <a:gd name="connsiteX5" fmla="*/ 315590 w 1140977"/>
                      <a:gd name="connsiteY5" fmla="*/ 836420 h 1123950"/>
                      <a:gd name="connsiteX6" fmla="*/ 0 w 1140977"/>
                      <a:gd name="connsiteY6" fmla="*/ 698855 h 1123950"/>
                      <a:gd name="connsiteX0" fmla="*/ 0 w 1140977"/>
                      <a:gd name="connsiteY0" fmla="*/ 698855 h 1123950"/>
                      <a:gd name="connsiteX1" fmla="*/ 249645 w 1140977"/>
                      <a:gd name="connsiteY1" fmla="*/ 1123950 h 1123950"/>
                      <a:gd name="connsiteX2" fmla="*/ 415075 w 1140977"/>
                      <a:gd name="connsiteY2" fmla="*/ 998745 h 1123950"/>
                      <a:gd name="connsiteX3" fmla="*/ 1140977 w 1140977"/>
                      <a:gd name="connsiteY3" fmla="*/ 67676 h 1123950"/>
                      <a:gd name="connsiteX4" fmla="*/ 1102471 w 1140977"/>
                      <a:gd name="connsiteY4" fmla="*/ 0 h 1123950"/>
                      <a:gd name="connsiteX5" fmla="*/ 315590 w 1140977"/>
                      <a:gd name="connsiteY5" fmla="*/ 836420 h 1123950"/>
                      <a:gd name="connsiteX6" fmla="*/ 0 w 1140977"/>
                      <a:gd name="connsiteY6" fmla="*/ 698855 h 1123950"/>
                      <a:gd name="connsiteX0" fmla="*/ 0 w 1140977"/>
                      <a:gd name="connsiteY0" fmla="*/ 698855 h 1123950"/>
                      <a:gd name="connsiteX1" fmla="*/ 249645 w 1140977"/>
                      <a:gd name="connsiteY1" fmla="*/ 1123950 h 1123950"/>
                      <a:gd name="connsiteX2" fmla="*/ 422219 w 1140977"/>
                      <a:gd name="connsiteY2" fmla="*/ 1005889 h 1123950"/>
                      <a:gd name="connsiteX3" fmla="*/ 1140977 w 1140977"/>
                      <a:gd name="connsiteY3" fmla="*/ 67676 h 1123950"/>
                      <a:gd name="connsiteX4" fmla="*/ 1102471 w 1140977"/>
                      <a:gd name="connsiteY4" fmla="*/ 0 h 1123950"/>
                      <a:gd name="connsiteX5" fmla="*/ 315590 w 1140977"/>
                      <a:gd name="connsiteY5" fmla="*/ 836420 h 1123950"/>
                      <a:gd name="connsiteX6" fmla="*/ 0 w 1140977"/>
                      <a:gd name="connsiteY6" fmla="*/ 698855 h 1123950"/>
                      <a:gd name="connsiteX0" fmla="*/ 0 w 1148121"/>
                      <a:gd name="connsiteY0" fmla="*/ 698855 h 1123950"/>
                      <a:gd name="connsiteX1" fmla="*/ 249645 w 1148121"/>
                      <a:gd name="connsiteY1" fmla="*/ 1123950 h 1123950"/>
                      <a:gd name="connsiteX2" fmla="*/ 422219 w 1148121"/>
                      <a:gd name="connsiteY2" fmla="*/ 1005889 h 1123950"/>
                      <a:gd name="connsiteX3" fmla="*/ 1148121 w 1148121"/>
                      <a:gd name="connsiteY3" fmla="*/ 65295 h 1123950"/>
                      <a:gd name="connsiteX4" fmla="*/ 1102471 w 1148121"/>
                      <a:gd name="connsiteY4" fmla="*/ 0 h 1123950"/>
                      <a:gd name="connsiteX5" fmla="*/ 315590 w 1148121"/>
                      <a:gd name="connsiteY5" fmla="*/ 836420 h 1123950"/>
                      <a:gd name="connsiteX6" fmla="*/ 0 w 1148121"/>
                      <a:gd name="connsiteY6" fmla="*/ 698855 h 11239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48121" h="1123950">
                        <a:moveTo>
                          <a:pt x="0" y="698855"/>
                        </a:moveTo>
                        <a:cubicBezTo>
                          <a:pt x="117347" y="725982"/>
                          <a:pt x="193071" y="949187"/>
                          <a:pt x="249645" y="1123950"/>
                        </a:cubicBezTo>
                        <a:cubicBezTo>
                          <a:pt x="312826" y="1067976"/>
                          <a:pt x="361843" y="1050130"/>
                          <a:pt x="422219" y="1005889"/>
                        </a:cubicBezTo>
                        <a:cubicBezTo>
                          <a:pt x="531494" y="742301"/>
                          <a:pt x="849046" y="306262"/>
                          <a:pt x="1148121" y="65295"/>
                        </a:cubicBezTo>
                        <a:lnTo>
                          <a:pt x="1102471" y="0"/>
                        </a:lnTo>
                        <a:cubicBezTo>
                          <a:pt x="910623" y="115560"/>
                          <a:pt x="490944" y="472921"/>
                          <a:pt x="315590" y="836420"/>
                        </a:cubicBezTo>
                        <a:cubicBezTo>
                          <a:pt x="270148" y="713307"/>
                          <a:pt x="216099" y="484095"/>
                          <a:pt x="0" y="698855"/>
                        </a:cubicBezTo>
                        <a:close/>
                      </a:path>
                    </a:pathLst>
                  </a:custGeom>
                  <a:solidFill>
                    <a:srgbClr val="2DB928"/>
                  </a:solidFill>
                  <a:ln w="9525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600" dirty="0" err="1">
                      <a:solidFill>
                        <a:schemeClr val="bg2">
                          <a:lumMod val="1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10" name="Group 9">
                  <a:extLst>
                    <a:ext uri="{FF2B5EF4-FFF2-40B4-BE49-F238E27FC236}">
                      <a16:creationId xmlns:a16="http://schemas.microsoft.com/office/drawing/2014/main" id="{450BA61F-F733-4950-B690-C05EF0C266F8}"/>
                    </a:ext>
                  </a:extLst>
                </p:cNvPr>
                <p:cNvGrpSpPr/>
                <p:nvPr/>
              </p:nvGrpSpPr>
              <p:grpSpPr>
                <a:xfrm>
                  <a:off x="6514231" y="2471143"/>
                  <a:ext cx="988234" cy="1406280"/>
                  <a:chOff x="6514231" y="2471143"/>
                  <a:chExt cx="988234" cy="1406280"/>
                </a:xfrm>
              </p:grpSpPr>
              <p:grpSp>
                <p:nvGrpSpPr>
                  <p:cNvPr id="16" name="Group 15">
                    <a:extLst>
                      <a:ext uri="{FF2B5EF4-FFF2-40B4-BE49-F238E27FC236}">
                        <a16:creationId xmlns:a16="http://schemas.microsoft.com/office/drawing/2014/main" id="{E3F2318B-0A9A-4918-939D-667B68A5FB43}"/>
                      </a:ext>
                    </a:extLst>
                  </p:cNvPr>
                  <p:cNvGrpSpPr/>
                  <p:nvPr/>
                </p:nvGrpSpPr>
                <p:grpSpPr>
                  <a:xfrm>
                    <a:off x="6514231" y="2471143"/>
                    <a:ext cx="988234" cy="1406280"/>
                    <a:chOff x="5036287" y="2571189"/>
                    <a:chExt cx="988234" cy="1406280"/>
                  </a:xfrm>
                </p:grpSpPr>
                <p:sp>
                  <p:nvSpPr>
                    <p:cNvPr id="18" name="Rectangle 17">
                      <a:extLst>
                        <a:ext uri="{FF2B5EF4-FFF2-40B4-BE49-F238E27FC236}">
                          <a16:creationId xmlns:a16="http://schemas.microsoft.com/office/drawing/2014/main" id="{6425874A-41BD-4512-800A-0A706B60E99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36287" y="2571189"/>
                      <a:ext cx="988234" cy="988235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600" dirty="0" err="1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p:txBody>
                </p:sp>
                <p:sp>
                  <p:nvSpPr>
                    <p:cNvPr id="19" name="Freihandform 6">
                      <a:extLst>
                        <a:ext uri="{FF2B5EF4-FFF2-40B4-BE49-F238E27FC236}">
                          <a16:creationId xmlns:a16="http://schemas.microsoft.com/office/drawing/2014/main" id="{E10B644B-FFA3-4A67-817D-C6D02F83D466}"/>
                        </a:ext>
                      </a:extLst>
                    </p:cNvPr>
                    <p:cNvSpPr>
                      <a:spLocks noChangeAspect="1"/>
                    </p:cNvSpPr>
                    <p:nvPr>
                      <p:custDataLst>
                        <p:tags r:id="rId6"/>
                      </p:custDataLst>
                    </p:nvPr>
                  </p:nvSpPr>
                  <p:spPr>
                    <a:xfrm>
                      <a:off x="5337688" y="3615045"/>
                      <a:ext cx="385431" cy="362424"/>
                    </a:xfrm>
                    <a:custGeom>
                      <a:avLst/>
                      <a:gdLst>
                        <a:gd name="connsiteX0" fmla="*/ 1777999 w 5577839"/>
                        <a:gd name="connsiteY0" fmla="*/ 0 h 5244852"/>
                        <a:gd name="connsiteX1" fmla="*/ 2529839 w 5577839"/>
                        <a:gd name="connsiteY1" fmla="*/ 1798320 h 5244852"/>
                        <a:gd name="connsiteX2" fmla="*/ 2619997 w 5577839"/>
                        <a:gd name="connsiteY2" fmla="*/ 1917789 h 5244852"/>
                        <a:gd name="connsiteX3" fmla="*/ 2805986 w 5577839"/>
                        <a:gd name="connsiteY3" fmla="*/ 1697116 h 5244852"/>
                        <a:gd name="connsiteX4" fmla="*/ 3017520 w 5577839"/>
                        <a:gd name="connsiteY4" fmla="*/ 1463039 h 5244852"/>
                        <a:gd name="connsiteX5" fmla="*/ 3789680 w 5577839"/>
                        <a:gd name="connsiteY5" fmla="*/ 772159 h 5244852"/>
                        <a:gd name="connsiteX6" fmla="*/ 4439920 w 5577839"/>
                        <a:gd name="connsiteY6" fmla="*/ 568959 h 5244852"/>
                        <a:gd name="connsiteX7" fmla="*/ 5029200 w 5577839"/>
                        <a:gd name="connsiteY7" fmla="*/ 853439 h 5244852"/>
                        <a:gd name="connsiteX8" fmla="*/ 5384800 w 5577839"/>
                        <a:gd name="connsiteY8" fmla="*/ 1574799 h 5244852"/>
                        <a:gd name="connsiteX9" fmla="*/ 5039360 w 5577839"/>
                        <a:gd name="connsiteY9" fmla="*/ 1534159 h 5244852"/>
                        <a:gd name="connsiteX10" fmla="*/ 4399280 w 5577839"/>
                        <a:gd name="connsiteY10" fmla="*/ 1910079 h 5244852"/>
                        <a:gd name="connsiteX11" fmla="*/ 3714909 w 5577839"/>
                        <a:gd name="connsiteY11" fmla="*/ 2587307 h 5244852"/>
                        <a:gd name="connsiteX12" fmla="*/ 3486742 w 5577839"/>
                        <a:gd name="connsiteY12" fmla="*/ 2842716 h 5244852"/>
                        <a:gd name="connsiteX13" fmla="*/ 3586479 w 5577839"/>
                        <a:gd name="connsiteY13" fmla="*/ 2936240 h 5244852"/>
                        <a:gd name="connsiteX14" fmla="*/ 4632959 w 5577839"/>
                        <a:gd name="connsiteY14" fmla="*/ 3738880 h 5244852"/>
                        <a:gd name="connsiteX15" fmla="*/ 5577839 w 5577839"/>
                        <a:gd name="connsiteY15" fmla="*/ 3881120 h 5244852"/>
                        <a:gd name="connsiteX16" fmla="*/ 5171439 w 5577839"/>
                        <a:gd name="connsiteY16" fmla="*/ 4612640 h 5244852"/>
                        <a:gd name="connsiteX17" fmla="*/ 4378959 w 5577839"/>
                        <a:gd name="connsiteY17" fmla="*/ 5080000 h 5244852"/>
                        <a:gd name="connsiteX18" fmla="*/ 3362959 w 5577839"/>
                        <a:gd name="connsiteY18" fmla="*/ 4592320 h 5244852"/>
                        <a:gd name="connsiteX19" fmla="*/ 2739389 w 5577839"/>
                        <a:gd name="connsiteY19" fmla="*/ 4023995 h 5244852"/>
                        <a:gd name="connsiteX20" fmla="*/ 2645728 w 5577839"/>
                        <a:gd name="connsiteY20" fmla="*/ 3926511 h 5244852"/>
                        <a:gd name="connsiteX21" fmla="*/ 2641600 w 5577839"/>
                        <a:gd name="connsiteY21" fmla="*/ 3931919 h 5244852"/>
                        <a:gd name="connsiteX22" fmla="*/ 2032000 w 5577839"/>
                        <a:gd name="connsiteY22" fmla="*/ 4724399 h 5244852"/>
                        <a:gd name="connsiteX23" fmla="*/ 1310640 w 5577839"/>
                        <a:gd name="connsiteY23" fmla="*/ 5242559 h 5244852"/>
                        <a:gd name="connsiteX24" fmla="*/ 589280 w 5577839"/>
                        <a:gd name="connsiteY24" fmla="*/ 4876799 h 5244852"/>
                        <a:gd name="connsiteX25" fmla="*/ 0 w 5577839"/>
                        <a:gd name="connsiteY25" fmla="*/ 4033519 h 5244852"/>
                        <a:gd name="connsiteX26" fmla="*/ 518160 w 5577839"/>
                        <a:gd name="connsiteY26" fmla="*/ 4074159 h 5244852"/>
                        <a:gd name="connsiteX27" fmla="*/ 1280160 w 5577839"/>
                        <a:gd name="connsiteY27" fmla="*/ 3566159 h 5244852"/>
                        <a:gd name="connsiteX28" fmla="*/ 1704975 w 5577839"/>
                        <a:gd name="connsiteY28" fmla="*/ 3065779 h 5244852"/>
                        <a:gd name="connsiteX29" fmla="*/ 1767546 w 5577839"/>
                        <a:gd name="connsiteY29" fmla="*/ 2983572 h 5244852"/>
                        <a:gd name="connsiteX30" fmla="*/ 1587499 w 5577839"/>
                        <a:gd name="connsiteY30" fmla="*/ 2780665 h 5244852"/>
                        <a:gd name="connsiteX31" fmla="*/ 1168399 w 5577839"/>
                        <a:gd name="connsiteY31" fmla="*/ 2225040 h 5244852"/>
                        <a:gd name="connsiteX32" fmla="*/ 863599 w 5577839"/>
                        <a:gd name="connsiteY32" fmla="*/ 1300480 h 5244852"/>
                        <a:gd name="connsiteX33" fmla="*/ 1178559 w 5577839"/>
                        <a:gd name="connsiteY33" fmla="*/ 609600 h 5244852"/>
                        <a:gd name="connsiteX34" fmla="*/ 1777999 w 5577839"/>
                        <a:gd name="connsiteY34" fmla="*/ 0 h 524485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</a:cxnLst>
                      <a:rect l="l" t="t" r="r" b="b"/>
                      <a:pathLst>
                        <a:path w="5577839" h="5244852">
                          <a:moveTo>
                            <a:pt x="1777999" y="0"/>
                          </a:moveTo>
                          <a:cubicBezTo>
                            <a:pt x="1967652" y="1132840"/>
                            <a:pt x="2197946" y="1339427"/>
                            <a:pt x="2529839" y="1798320"/>
                          </a:cubicBezTo>
                          <a:lnTo>
                            <a:pt x="2619997" y="1917789"/>
                          </a:lnTo>
                          <a:lnTo>
                            <a:pt x="2805986" y="1697116"/>
                          </a:lnTo>
                          <a:cubicBezTo>
                            <a:pt x="2878138" y="1613852"/>
                            <a:pt x="2948940" y="1535006"/>
                            <a:pt x="3017520" y="1463039"/>
                          </a:cubicBezTo>
                          <a:cubicBezTo>
                            <a:pt x="3291840" y="1175172"/>
                            <a:pt x="3552613" y="921172"/>
                            <a:pt x="3789680" y="772159"/>
                          </a:cubicBezTo>
                          <a:cubicBezTo>
                            <a:pt x="4026747" y="623146"/>
                            <a:pt x="4233333" y="555412"/>
                            <a:pt x="4439920" y="568959"/>
                          </a:cubicBezTo>
                          <a:cubicBezTo>
                            <a:pt x="4646507" y="582506"/>
                            <a:pt x="4871720" y="685799"/>
                            <a:pt x="5029200" y="853439"/>
                          </a:cubicBezTo>
                          <a:cubicBezTo>
                            <a:pt x="5186680" y="1021079"/>
                            <a:pt x="5285740" y="1297939"/>
                            <a:pt x="5384800" y="1574799"/>
                          </a:cubicBezTo>
                          <a:cubicBezTo>
                            <a:pt x="5269653" y="1561252"/>
                            <a:pt x="5203613" y="1478279"/>
                            <a:pt x="5039360" y="1534159"/>
                          </a:cubicBezTo>
                          <a:cubicBezTo>
                            <a:pt x="4875107" y="1590039"/>
                            <a:pt x="4658360" y="1691639"/>
                            <a:pt x="4399280" y="1910079"/>
                          </a:cubicBezTo>
                          <a:cubicBezTo>
                            <a:pt x="4204970" y="2073909"/>
                            <a:pt x="3952558" y="2328227"/>
                            <a:pt x="3714909" y="2587307"/>
                          </a:cubicBezTo>
                          <a:lnTo>
                            <a:pt x="3486742" y="2842716"/>
                          </a:lnTo>
                          <a:lnTo>
                            <a:pt x="3586479" y="2936240"/>
                          </a:lnTo>
                          <a:cubicBezTo>
                            <a:pt x="3936999" y="3259667"/>
                            <a:pt x="4301066" y="3581400"/>
                            <a:pt x="4632959" y="3738880"/>
                          </a:cubicBezTo>
                          <a:cubicBezTo>
                            <a:pt x="4964852" y="3896360"/>
                            <a:pt x="5280659" y="3893820"/>
                            <a:pt x="5577839" y="3881120"/>
                          </a:cubicBezTo>
                          <a:cubicBezTo>
                            <a:pt x="5493172" y="4148667"/>
                            <a:pt x="5422052" y="4351867"/>
                            <a:pt x="5171439" y="4612640"/>
                          </a:cubicBezTo>
                          <a:cubicBezTo>
                            <a:pt x="4920826" y="4873413"/>
                            <a:pt x="4680372" y="5083387"/>
                            <a:pt x="4378959" y="5080000"/>
                          </a:cubicBezTo>
                          <a:cubicBezTo>
                            <a:pt x="4077546" y="5076613"/>
                            <a:pt x="3738879" y="4876800"/>
                            <a:pt x="3362959" y="4592320"/>
                          </a:cubicBezTo>
                          <a:cubicBezTo>
                            <a:pt x="3174999" y="4450080"/>
                            <a:pt x="2956559" y="4243917"/>
                            <a:pt x="2739389" y="4023995"/>
                          </a:cubicBezTo>
                          <a:lnTo>
                            <a:pt x="2645728" y="3926511"/>
                          </a:lnTo>
                          <a:lnTo>
                            <a:pt x="2641600" y="3931919"/>
                          </a:lnTo>
                          <a:cubicBezTo>
                            <a:pt x="2399453" y="4245186"/>
                            <a:pt x="2243667" y="4495799"/>
                            <a:pt x="2032000" y="4724399"/>
                          </a:cubicBezTo>
                          <a:cubicBezTo>
                            <a:pt x="1820333" y="4952999"/>
                            <a:pt x="1551093" y="5217159"/>
                            <a:pt x="1310640" y="5242559"/>
                          </a:cubicBezTo>
                          <a:cubicBezTo>
                            <a:pt x="1070187" y="5267959"/>
                            <a:pt x="807720" y="5078306"/>
                            <a:pt x="589280" y="4876799"/>
                          </a:cubicBezTo>
                          <a:cubicBezTo>
                            <a:pt x="370840" y="4675292"/>
                            <a:pt x="162560" y="4392506"/>
                            <a:pt x="0" y="4033519"/>
                          </a:cubicBezTo>
                          <a:cubicBezTo>
                            <a:pt x="233680" y="4091092"/>
                            <a:pt x="304800" y="4152052"/>
                            <a:pt x="518160" y="4074159"/>
                          </a:cubicBezTo>
                          <a:cubicBezTo>
                            <a:pt x="731520" y="3996266"/>
                            <a:pt x="1009227" y="3828626"/>
                            <a:pt x="1280160" y="3566159"/>
                          </a:cubicBezTo>
                          <a:cubicBezTo>
                            <a:pt x="1415627" y="3434926"/>
                            <a:pt x="1559137" y="3255856"/>
                            <a:pt x="1704975" y="3065779"/>
                          </a:cubicBezTo>
                          <a:lnTo>
                            <a:pt x="1767546" y="2983572"/>
                          </a:lnTo>
                          <a:lnTo>
                            <a:pt x="1587499" y="2780665"/>
                          </a:lnTo>
                          <a:cubicBezTo>
                            <a:pt x="1420706" y="2586143"/>
                            <a:pt x="1273386" y="2397760"/>
                            <a:pt x="1168399" y="2225040"/>
                          </a:cubicBezTo>
                          <a:cubicBezTo>
                            <a:pt x="958426" y="1879600"/>
                            <a:pt x="861906" y="1569720"/>
                            <a:pt x="863599" y="1300480"/>
                          </a:cubicBezTo>
                          <a:cubicBezTo>
                            <a:pt x="865292" y="1031240"/>
                            <a:pt x="1026159" y="826347"/>
                            <a:pt x="1178559" y="609600"/>
                          </a:cubicBezTo>
                          <a:cubicBezTo>
                            <a:pt x="1330959" y="392853"/>
                            <a:pt x="1578186" y="187960"/>
                            <a:pt x="1777999" y="0"/>
                          </a:cubicBezTo>
                          <a:close/>
                        </a:path>
                      </a:pathLst>
                    </a:custGeom>
                    <a:solidFill>
                      <a:srgbClr val="FF2D37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>
                      <a:defPPr>
                        <a:defRPr lang="de-DE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/>
                      <a:endParaRPr lang="en-US" dirty="0"/>
                    </a:p>
                  </p:txBody>
                </p:sp>
              </p:grpSp>
              <p:pic>
                <p:nvPicPr>
                  <p:cNvPr id="17" name="Picture 5" descr="I:\Continental\_charts\empower-PowerPoint-Tool\empower-ELEMENTS\PIKTOGRAMME\bus.emf">
                    <a:extLst>
                      <a:ext uri="{FF2B5EF4-FFF2-40B4-BE49-F238E27FC236}">
                        <a16:creationId xmlns:a16="http://schemas.microsoft.com/office/drawing/2014/main" id="{917C5FBB-99EB-4DBB-AAB5-0DB694FF0640}"/>
                      </a:ext>
                    </a:extLst>
                  </p:cNvPr>
                  <p:cNvPicPr>
                    <a:picLocks noChangeAspect="1" noChangeArrowheads="1"/>
                  </p:cNvPicPr>
                  <p:nvPr>
                    <p:custDataLst>
                      <p:tags r:id="rId5"/>
                    </p:custDataLst>
                  </p:nvPr>
                </p:nvPicPr>
                <p:blipFill>
                  <a:blip r:embed="rId14"/>
                  <a:stretch>
                    <a:fillRect/>
                  </a:stretch>
                </p:blipFill>
                <p:spPr bwMode="auto">
                  <a:xfrm>
                    <a:off x="6576014" y="2783230"/>
                    <a:ext cx="864675" cy="365601"/>
                  </a:xfrm>
                  <a:prstGeom prst="rect">
                    <a:avLst/>
                  </a:prstGeom>
                  <a:noFill/>
                </p:spPr>
              </p:pic>
            </p:grpSp>
            <p:grpSp>
              <p:nvGrpSpPr>
                <p:cNvPr id="11" name="Group 10">
                  <a:extLst>
                    <a:ext uri="{FF2B5EF4-FFF2-40B4-BE49-F238E27FC236}">
                      <a16:creationId xmlns:a16="http://schemas.microsoft.com/office/drawing/2014/main" id="{B319E703-3C69-4C28-9167-B62CDFDF3326}"/>
                    </a:ext>
                  </a:extLst>
                </p:cNvPr>
                <p:cNvGrpSpPr/>
                <p:nvPr/>
              </p:nvGrpSpPr>
              <p:grpSpPr>
                <a:xfrm>
                  <a:off x="6981638" y="2611537"/>
                  <a:ext cx="988239" cy="1405719"/>
                  <a:chOff x="6259968" y="2571750"/>
                  <a:chExt cx="988239" cy="1405719"/>
                </a:xfrm>
              </p:grpSpPr>
              <p:grpSp>
                <p:nvGrpSpPr>
                  <p:cNvPr id="12" name="Group 11">
                    <a:extLst>
                      <a:ext uri="{FF2B5EF4-FFF2-40B4-BE49-F238E27FC236}">
                        <a16:creationId xmlns:a16="http://schemas.microsoft.com/office/drawing/2014/main" id="{CBFDC9E7-68AF-4859-87AA-2B723A064ECF}"/>
                      </a:ext>
                    </a:extLst>
                  </p:cNvPr>
                  <p:cNvGrpSpPr/>
                  <p:nvPr/>
                </p:nvGrpSpPr>
                <p:grpSpPr>
                  <a:xfrm>
                    <a:off x="6259968" y="2571750"/>
                    <a:ext cx="988239" cy="989314"/>
                    <a:chOff x="6318350" y="2828054"/>
                    <a:chExt cx="988239" cy="989314"/>
                  </a:xfrm>
                </p:grpSpPr>
                <p:sp>
                  <p:nvSpPr>
                    <p:cNvPr id="14" name="Rectangle 13">
                      <a:extLst>
                        <a:ext uri="{FF2B5EF4-FFF2-40B4-BE49-F238E27FC236}">
                          <a16:creationId xmlns:a16="http://schemas.microsoft.com/office/drawing/2014/main" id="{3F3DA6C2-D6F0-4805-A685-2017EDBCEB0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18355" y="2829134"/>
                      <a:ext cx="988234" cy="988234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solidFill>
                        <a:schemeClr val="accent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600" dirty="0" err="1"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p:txBody>
                </p:sp>
                <p:pic>
                  <p:nvPicPr>
                    <p:cNvPr id="15" name="Inhaltsplatzhalter 116">
                      <a:extLst>
                        <a:ext uri="{FF2B5EF4-FFF2-40B4-BE49-F238E27FC236}">
                          <a16:creationId xmlns:a16="http://schemas.microsoft.com/office/drawing/2014/main" id="{3FA06117-A6B9-486B-ACFE-01C4B0646AE6}"/>
                        </a:ext>
                      </a:extLst>
                    </p:cNvPr>
                    <p:cNvPicPr>
                      <a:picLocks noChangeAspect="1"/>
                    </p:cNvPicPr>
                    <p:nvPr>
                      <p:custDataLst>
                        <p:tags r:id="rId4"/>
                      </p:custDataLst>
                    </p:nvPr>
                  </p:nvPicPr>
                  <p:blipFill>
                    <a:blip r:embed="rId15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6318350" y="2828054"/>
                      <a:ext cx="988233" cy="988234"/>
                    </a:xfrm>
                    <a:prstGeom prst="rect">
                      <a:avLst/>
                    </a:prstGeom>
                    <a:ln>
                      <a:noFill/>
                    </a:ln>
                  </p:spPr>
                </p:pic>
              </p:grpSp>
              <p:sp>
                <p:nvSpPr>
                  <p:cNvPr id="13" name="Freeform 8">
                    <a:extLst>
                      <a:ext uri="{FF2B5EF4-FFF2-40B4-BE49-F238E27FC236}">
                        <a16:creationId xmlns:a16="http://schemas.microsoft.com/office/drawing/2014/main" id="{8E4B4106-DD2B-4782-9868-B7F320CA1C0F}"/>
                      </a:ext>
                    </a:extLst>
                  </p:cNvPr>
                  <p:cNvSpPr>
                    <a:spLocks noChangeAspect="1"/>
                  </p:cNvSpPr>
                  <p:nvPr>
                    <p:custDataLst>
                      <p:tags r:id="rId3"/>
                    </p:custDataLst>
                  </p:nvPr>
                </p:nvSpPr>
                <p:spPr>
                  <a:xfrm>
                    <a:off x="6636956" y="3508958"/>
                    <a:ext cx="478587" cy="468511"/>
                  </a:xfrm>
                  <a:custGeom>
                    <a:avLst/>
                    <a:gdLst>
                      <a:gd name="connsiteX0" fmla="*/ 0 w 1140977"/>
                      <a:gd name="connsiteY0" fmla="*/ 687823 h 1116701"/>
                      <a:gd name="connsiteX1" fmla="*/ 258946 w 1140977"/>
                      <a:gd name="connsiteY1" fmla="*/ 1116701 h 1116701"/>
                      <a:gd name="connsiteX2" fmla="*/ 412694 w 1140977"/>
                      <a:gd name="connsiteY2" fmla="*/ 971044 h 1116701"/>
                      <a:gd name="connsiteX3" fmla="*/ 1140977 w 1140977"/>
                      <a:gd name="connsiteY3" fmla="*/ 56644 h 1116701"/>
                      <a:gd name="connsiteX4" fmla="*/ 1092425 w 1140977"/>
                      <a:gd name="connsiteY4" fmla="*/ 0 h 1116701"/>
                      <a:gd name="connsiteX5" fmla="*/ 315590 w 1140977"/>
                      <a:gd name="connsiteY5" fmla="*/ 825388 h 1116701"/>
                      <a:gd name="connsiteX6" fmla="*/ 0 w 1140977"/>
                      <a:gd name="connsiteY6" fmla="*/ 687823 h 1116701"/>
                      <a:gd name="connsiteX0" fmla="*/ 0 w 1140977"/>
                      <a:gd name="connsiteY0" fmla="*/ 687823 h 1117681"/>
                      <a:gd name="connsiteX1" fmla="*/ 259170 w 1140977"/>
                      <a:gd name="connsiteY1" fmla="*/ 1117681 h 1117681"/>
                      <a:gd name="connsiteX2" fmla="*/ 412694 w 1140977"/>
                      <a:gd name="connsiteY2" fmla="*/ 971044 h 1117681"/>
                      <a:gd name="connsiteX3" fmla="*/ 1140977 w 1140977"/>
                      <a:gd name="connsiteY3" fmla="*/ 56644 h 1117681"/>
                      <a:gd name="connsiteX4" fmla="*/ 1092425 w 1140977"/>
                      <a:gd name="connsiteY4" fmla="*/ 0 h 1117681"/>
                      <a:gd name="connsiteX5" fmla="*/ 315590 w 1140977"/>
                      <a:gd name="connsiteY5" fmla="*/ 825388 h 1117681"/>
                      <a:gd name="connsiteX6" fmla="*/ 0 w 1140977"/>
                      <a:gd name="connsiteY6" fmla="*/ 687823 h 1117681"/>
                      <a:gd name="connsiteX0" fmla="*/ 0 w 1140977"/>
                      <a:gd name="connsiteY0" fmla="*/ 687823 h 1117681"/>
                      <a:gd name="connsiteX1" fmla="*/ 259170 w 1140977"/>
                      <a:gd name="connsiteY1" fmla="*/ 1117681 h 1117681"/>
                      <a:gd name="connsiteX2" fmla="*/ 412694 w 1140977"/>
                      <a:gd name="connsiteY2" fmla="*/ 971044 h 1117681"/>
                      <a:gd name="connsiteX3" fmla="*/ 1140977 w 1140977"/>
                      <a:gd name="connsiteY3" fmla="*/ 56644 h 1117681"/>
                      <a:gd name="connsiteX4" fmla="*/ 1092425 w 1140977"/>
                      <a:gd name="connsiteY4" fmla="*/ 0 h 1117681"/>
                      <a:gd name="connsiteX5" fmla="*/ 315590 w 1140977"/>
                      <a:gd name="connsiteY5" fmla="*/ 825388 h 1117681"/>
                      <a:gd name="connsiteX6" fmla="*/ 0 w 1140977"/>
                      <a:gd name="connsiteY6" fmla="*/ 687823 h 1117681"/>
                      <a:gd name="connsiteX0" fmla="*/ 0 w 1140977"/>
                      <a:gd name="connsiteY0" fmla="*/ 687823 h 1117681"/>
                      <a:gd name="connsiteX1" fmla="*/ 259170 w 1140977"/>
                      <a:gd name="connsiteY1" fmla="*/ 1117681 h 1117681"/>
                      <a:gd name="connsiteX2" fmla="*/ 412694 w 1140977"/>
                      <a:gd name="connsiteY2" fmla="*/ 971044 h 1117681"/>
                      <a:gd name="connsiteX3" fmla="*/ 1140977 w 1140977"/>
                      <a:gd name="connsiteY3" fmla="*/ 56644 h 1117681"/>
                      <a:gd name="connsiteX4" fmla="*/ 1092425 w 1140977"/>
                      <a:gd name="connsiteY4" fmla="*/ 0 h 1117681"/>
                      <a:gd name="connsiteX5" fmla="*/ 315590 w 1140977"/>
                      <a:gd name="connsiteY5" fmla="*/ 825388 h 1117681"/>
                      <a:gd name="connsiteX6" fmla="*/ 0 w 1140977"/>
                      <a:gd name="connsiteY6" fmla="*/ 687823 h 1117681"/>
                      <a:gd name="connsiteX0" fmla="*/ 0 w 1140977"/>
                      <a:gd name="connsiteY0" fmla="*/ 687823 h 1117681"/>
                      <a:gd name="connsiteX1" fmla="*/ 259170 w 1140977"/>
                      <a:gd name="connsiteY1" fmla="*/ 1117681 h 1117681"/>
                      <a:gd name="connsiteX2" fmla="*/ 412694 w 1140977"/>
                      <a:gd name="connsiteY2" fmla="*/ 971044 h 1117681"/>
                      <a:gd name="connsiteX3" fmla="*/ 1140977 w 1140977"/>
                      <a:gd name="connsiteY3" fmla="*/ 56644 h 1117681"/>
                      <a:gd name="connsiteX4" fmla="*/ 1092425 w 1140977"/>
                      <a:gd name="connsiteY4" fmla="*/ 0 h 1117681"/>
                      <a:gd name="connsiteX5" fmla="*/ 315590 w 1140977"/>
                      <a:gd name="connsiteY5" fmla="*/ 825388 h 1117681"/>
                      <a:gd name="connsiteX6" fmla="*/ 0 w 1140977"/>
                      <a:gd name="connsiteY6" fmla="*/ 687823 h 1117681"/>
                      <a:gd name="connsiteX0" fmla="*/ 0 w 1140977"/>
                      <a:gd name="connsiteY0" fmla="*/ 698855 h 1128713"/>
                      <a:gd name="connsiteX1" fmla="*/ 259170 w 1140977"/>
                      <a:gd name="connsiteY1" fmla="*/ 1128713 h 1128713"/>
                      <a:gd name="connsiteX2" fmla="*/ 412694 w 1140977"/>
                      <a:gd name="connsiteY2" fmla="*/ 982076 h 1128713"/>
                      <a:gd name="connsiteX3" fmla="*/ 1140977 w 1140977"/>
                      <a:gd name="connsiteY3" fmla="*/ 67676 h 1128713"/>
                      <a:gd name="connsiteX4" fmla="*/ 1102471 w 1140977"/>
                      <a:gd name="connsiteY4" fmla="*/ 0 h 1128713"/>
                      <a:gd name="connsiteX5" fmla="*/ 315590 w 1140977"/>
                      <a:gd name="connsiteY5" fmla="*/ 836420 h 1128713"/>
                      <a:gd name="connsiteX6" fmla="*/ 0 w 1140977"/>
                      <a:gd name="connsiteY6" fmla="*/ 698855 h 1128713"/>
                      <a:gd name="connsiteX0" fmla="*/ 0 w 1140977"/>
                      <a:gd name="connsiteY0" fmla="*/ 698855 h 1128713"/>
                      <a:gd name="connsiteX1" fmla="*/ 259170 w 1140977"/>
                      <a:gd name="connsiteY1" fmla="*/ 1128713 h 1128713"/>
                      <a:gd name="connsiteX2" fmla="*/ 412694 w 1140977"/>
                      <a:gd name="connsiteY2" fmla="*/ 982076 h 1128713"/>
                      <a:gd name="connsiteX3" fmla="*/ 1140977 w 1140977"/>
                      <a:gd name="connsiteY3" fmla="*/ 67676 h 1128713"/>
                      <a:gd name="connsiteX4" fmla="*/ 1102471 w 1140977"/>
                      <a:gd name="connsiteY4" fmla="*/ 0 h 1128713"/>
                      <a:gd name="connsiteX5" fmla="*/ 315590 w 1140977"/>
                      <a:gd name="connsiteY5" fmla="*/ 836420 h 1128713"/>
                      <a:gd name="connsiteX6" fmla="*/ 0 w 1140977"/>
                      <a:gd name="connsiteY6" fmla="*/ 698855 h 1128713"/>
                      <a:gd name="connsiteX0" fmla="*/ 0 w 1140977"/>
                      <a:gd name="connsiteY0" fmla="*/ 698855 h 1128713"/>
                      <a:gd name="connsiteX1" fmla="*/ 259170 w 1140977"/>
                      <a:gd name="connsiteY1" fmla="*/ 1128713 h 1128713"/>
                      <a:gd name="connsiteX2" fmla="*/ 412694 w 1140977"/>
                      <a:gd name="connsiteY2" fmla="*/ 982076 h 1128713"/>
                      <a:gd name="connsiteX3" fmla="*/ 1140977 w 1140977"/>
                      <a:gd name="connsiteY3" fmla="*/ 67676 h 1128713"/>
                      <a:gd name="connsiteX4" fmla="*/ 1102471 w 1140977"/>
                      <a:gd name="connsiteY4" fmla="*/ 0 h 1128713"/>
                      <a:gd name="connsiteX5" fmla="*/ 315590 w 1140977"/>
                      <a:gd name="connsiteY5" fmla="*/ 836420 h 1128713"/>
                      <a:gd name="connsiteX6" fmla="*/ 0 w 1140977"/>
                      <a:gd name="connsiteY6" fmla="*/ 698855 h 1128713"/>
                      <a:gd name="connsiteX0" fmla="*/ 0 w 1140977"/>
                      <a:gd name="connsiteY0" fmla="*/ 698855 h 1128713"/>
                      <a:gd name="connsiteX1" fmla="*/ 259170 w 1140977"/>
                      <a:gd name="connsiteY1" fmla="*/ 1128713 h 1128713"/>
                      <a:gd name="connsiteX2" fmla="*/ 415075 w 1140977"/>
                      <a:gd name="connsiteY2" fmla="*/ 998745 h 1128713"/>
                      <a:gd name="connsiteX3" fmla="*/ 1140977 w 1140977"/>
                      <a:gd name="connsiteY3" fmla="*/ 67676 h 1128713"/>
                      <a:gd name="connsiteX4" fmla="*/ 1102471 w 1140977"/>
                      <a:gd name="connsiteY4" fmla="*/ 0 h 1128713"/>
                      <a:gd name="connsiteX5" fmla="*/ 315590 w 1140977"/>
                      <a:gd name="connsiteY5" fmla="*/ 836420 h 1128713"/>
                      <a:gd name="connsiteX6" fmla="*/ 0 w 1140977"/>
                      <a:gd name="connsiteY6" fmla="*/ 698855 h 1128713"/>
                      <a:gd name="connsiteX0" fmla="*/ 0 w 1140977"/>
                      <a:gd name="connsiteY0" fmla="*/ 698855 h 1128713"/>
                      <a:gd name="connsiteX1" fmla="*/ 259170 w 1140977"/>
                      <a:gd name="connsiteY1" fmla="*/ 1128713 h 1128713"/>
                      <a:gd name="connsiteX2" fmla="*/ 415075 w 1140977"/>
                      <a:gd name="connsiteY2" fmla="*/ 998745 h 1128713"/>
                      <a:gd name="connsiteX3" fmla="*/ 1140977 w 1140977"/>
                      <a:gd name="connsiteY3" fmla="*/ 67676 h 1128713"/>
                      <a:gd name="connsiteX4" fmla="*/ 1102471 w 1140977"/>
                      <a:gd name="connsiteY4" fmla="*/ 0 h 1128713"/>
                      <a:gd name="connsiteX5" fmla="*/ 315590 w 1140977"/>
                      <a:gd name="connsiteY5" fmla="*/ 836420 h 1128713"/>
                      <a:gd name="connsiteX6" fmla="*/ 0 w 1140977"/>
                      <a:gd name="connsiteY6" fmla="*/ 698855 h 1128713"/>
                      <a:gd name="connsiteX0" fmla="*/ 0 w 1140977"/>
                      <a:gd name="connsiteY0" fmla="*/ 698855 h 1128713"/>
                      <a:gd name="connsiteX1" fmla="*/ 259170 w 1140977"/>
                      <a:gd name="connsiteY1" fmla="*/ 1128713 h 1128713"/>
                      <a:gd name="connsiteX2" fmla="*/ 415075 w 1140977"/>
                      <a:gd name="connsiteY2" fmla="*/ 998745 h 1128713"/>
                      <a:gd name="connsiteX3" fmla="*/ 1140977 w 1140977"/>
                      <a:gd name="connsiteY3" fmla="*/ 67676 h 1128713"/>
                      <a:gd name="connsiteX4" fmla="*/ 1102471 w 1140977"/>
                      <a:gd name="connsiteY4" fmla="*/ 0 h 1128713"/>
                      <a:gd name="connsiteX5" fmla="*/ 315590 w 1140977"/>
                      <a:gd name="connsiteY5" fmla="*/ 836420 h 1128713"/>
                      <a:gd name="connsiteX6" fmla="*/ 0 w 1140977"/>
                      <a:gd name="connsiteY6" fmla="*/ 698855 h 1128713"/>
                      <a:gd name="connsiteX0" fmla="*/ 0 w 1140977"/>
                      <a:gd name="connsiteY0" fmla="*/ 698855 h 1128713"/>
                      <a:gd name="connsiteX1" fmla="*/ 259170 w 1140977"/>
                      <a:gd name="connsiteY1" fmla="*/ 1128713 h 1128713"/>
                      <a:gd name="connsiteX2" fmla="*/ 415075 w 1140977"/>
                      <a:gd name="connsiteY2" fmla="*/ 998745 h 1128713"/>
                      <a:gd name="connsiteX3" fmla="*/ 1140977 w 1140977"/>
                      <a:gd name="connsiteY3" fmla="*/ 67676 h 1128713"/>
                      <a:gd name="connsiteX4" fmla="*/ 1102471 w 1140977"/>
                      <a:gd name="connsiteY4" fmla="*/ 0 h 1128713"/>
                      <a:gd name="connsiteX5" fmla="*/ 315590 w 1140977"/>
                      <a:gd name="connsiteY5" fmla="*/ 836420 h 1128713"/>
                      <a:gd name="connsiteX6" fmla="*/ 0 w 1140977"/>
                      <a:gd name="connsiteY6" fmla="*/ 698855 h 1128713"/>
                      <a:gd name="connsiteX0" fmla="*/ 0 w 1140977"/>
                      <a:gd name="connsiteY0" fmla="*/ 698855 h 1128713"/>
                      <a:gd name="connsiteX1" fmla="*/ 259170 w 1140977"/>
                      <a:gd name="connsiteY1" fmla="*/ 1128713 h 1128713"/>
                      <a:gd name="connsiteX2" fmla="*/ 415075 w 1140977"/>
                      <a:gd name="connsiteY2" fmla="*/ 998745 h 1128713"/>
                      <a:gd name="connsiteX3" fmla="*/ 1140977 w 1140977"/>
                      <a:gd name="connsiteY3" fmla="*/ 67676 h 1128713"/>
                      <a:gd name="connsiteX4" fmla="*/ 1102471 w 1140977"/>
                      <a:gd name="connsiteY4" fmla="*/ 0 h 1128713"/>
                      <a:gd name="connsiteX5" fmla="*/ 315590 w 1140977"/>
                      <a:gd name="connsiteY5" fmla="*/ 836420 h 1128713"/>
                      <a:gd name="connsiteX6" fmla="*/ 0 w 1140977"/>
                      <a:gd name="connsiteY6" fmla="*/ 698855 h 1128713"/>
                      <a:gd name="connsiteX0" fmla="*/ 0 w 1140977"/>
                      <a:gd name="connsiteY0" fmla="*/ 698855 h 1128713"/>
                      <a:gd name="connsiteX1" fmla="*/ 259170 w 1140977"/>
                      <a:gd name="connsiteY1" fmla="*/ 1128713 h 1128713"/>
                      <a:gd name="connsiteX2" fmla="*/ 415075 w 1140977"/>
                      <a:gd name="connsiteY2" fmla="*/ 998745 h 1128713"/>
                      <a:gd name="connsiteX3" fmla="*/ 1140977 w 1140977"/>
                      <a:gd name="connsiteY3" fmla="*/ 67676 h 1128713"/>
                      <a:gd name="connsiteX4" fmla="*/ 1102471 w 1140977"/>
                      <a:gd name="connsiteY4" fmla="*/ 0 h 1128713"/>
                      <a:gd name="connsiteX5" fmla="*/ 315590 w 1140977"/>
                      <a:gd name="connsiteY5" fmla="*/ 836420 h 1128713"/>
                      <a:gd name="connsiteX6" fmla="*/ 0 w 1140977"/>
                      <a:gd name="connsiteY6" fmla="*/ 698855 h 1128713"/>
                      <a:gd name="connsiteX0" fmla="*/ 0 w 1140977"/>
                      <a:gd name="connsiteY0" fmla="*/ 698855 h 1128713"/>
                      <a:gd name="connsiteX1" fmla="*/ 259170 w 1140977"/>
                      <a:gd name="connsiteY1" fmla="*/ 1128713 h 1128713"/>
                      <a:gd name="connsiteX2" fmla="*/ 415075 w 1140977"/>
                      <a:gd name="connsiteY2" fmla="*/ 998745 h 1128713"/>
                      <a:gd name="connsiteX3" fmla="*/ 1140977 w 1140977"/>
                      <a:gd name="connsiteY3" fmla="*/ 67676 h 1128713"/>
                      <a:gd name="connsiteX4" fmla="*/ 1102471 w 1140977"/>
                      <a:gd name="connsiteY4" fmla="*/ 0 h 1128713"/>
                      <a:gd name="connsiteX5" fmla="*/ 315590 w 1140977"/>
                      <a:gd name="connsiteY5" fmla="*/ 836420 h 1128713"/>
                      <a:gd name="connsiteX6" fmla="*/ 0 w 1140977"/>
                      <a:gd name="connsiteY6" fmla="*/ 698855 h 1128713"/>
                      <a:gd name="connsiteX0" fmla="*/ 0 w 1140977"/>
                      <a:gd name="connsiteY0" fmla="*/ 698855 h 1128713"/>
                      <a:gd name="connsiteX1" fmla="*/ 259170 w 1140977"/>
                      <a:gd name="connsiteY1" fmla="*/ 1128713 h 1128713"/>
                      <a:gd name="connsiteX2" fmla="*/ 415075 w 1140977"/>
                      <a:gd name="connsiteY2" fmla="*/ 998745 h 1128713"/>
                      <a:gd name="connsiteX3" fmla="*/ 1140977 w 1140977"/>
                      <a:gd name="connsiteY3" fmla="*/ 67676 h 1128713"/>
                      <a:gd name="connsiteX4" fmla="*/ 1102471 w 1140977"/>
                      <a:gd name="connsiteY4" fmla="*/ 0 h 1128713"/>
                      <a:gd name="connsiteX5" fmla="*/ 315590 w 1140977"/>
                      <a:gd name="connsiteY5" fmla="*/ 836420 h 1128713"/>
                      <a:gd name="connsiteX6" fmla="*/ 0 w 1140977"/>
                      <a:gd name="connsiteY6" fmla="*/ 698855 h 1128713"/>
                      <a:gd name="connsiteX0" fmla="*/ 0 w 1140977"/>
                      <a:gd name="connsiteY0" fmla="*/ 698855 h 1128713"/>
                      <a:gd name="connsiteX1" fmla="*/ 259170 w 1140977"/>
                      <a:gd name="connsiteY1" fmla="*/ 1128713 h 1128713"/>
                      <a:gd name="connsiteX2" fmla="*/ 415075 w 1140977"/>
                      <a:gd name="connsiteY2" fmla="*/ 998745 h 1128713"/>
                      <a:gd name="connsiteX3" fmla="*/ 1140977 w 1140977"/>
                      <a:gd name="connsiteY3" fmla="*/ 67676 h 1128713"/>
                      <a:gd name="connsiteX4" fmla="*/ 1102471 w 1140977"/>
                      <a:gd name="connsiteY4" fmla="*/ 0 h 1128713"/>
                      <a:gd name="connsiteX5" fmla="*/ 315590 w 1140977"/>
                      <a:gd name="connsiteY5" fmla="*/ 836420 h 1128713"/>
                      <a:gd name="connsiteX6" fmla="*/ 0 w 1140977"/>
                      <a:gd name="connsiteY6" fmla="*/ 698855 h 1128713"/>
                      <a:gd name="connsiteX0" fmla="*/ 0 w 1140977"/>
                      <a:gd name="connsiteY0" fmla="*/ 698855 h 1128713"/>
                      <a:gd name="connsiteX1" fmla="*/ 259170 w 1140977"/>
                      <a:gd name="connsiteY1" fmla="*/ 1128713 h 1128713"/>
                      <a:gd name="connsiteX2" fmla="*/ 415075 w 1140977"/>
                      <a:gd name="connsiteY2" fmla="*/ 998745 h 1128713"/>
                      <a:gd name="connsiteX3" fmla="*/ 1140977 w 1140977"/>
                      <a:gd name="connsiteY3" fmla="*/ 67676 h 1128713"/>
                      <a:gd name="connsiteX4" fmla="*/ 1102471 w 1140977"/>
                      <a:gd name="connsiteY4" fmla="*/ 0 h 1128713"/>
                      <a:gd name="connsiteX5" fmla="*/ 315590 w 1140977"/>
                      <a:gd name="connsiteY5" fmla="*/ 836420 h 1128713"/>
                      <a:gd name="connsiteX6" fmla="*/ 0 w 1140977"/>
                      <a:gd name="connsiteY6" fmla="*/ 698855 h 1128713"/>
                      <a:gd name="connsiteX0" fmla="*/ 0 w 1140977"/>
                      <a:gd name="connsiteY0" fmla="*/ 698855 h 1128713"/>
                      <a:gd name="connsiteX1" fmla="*/ 259170 w 1140977"/>
                      <a:gd name="connsiteY1" fmla="*/ 1128713 h 1128713"/>
                      <a:gd name="connsiteX2" fmla="*/ 415075 w 1140977"/>
                      <a:gd name="connsiteY2" fmla="*/ 998745 h 1128713"/>
                      <a:gd name="connsiteX3" fmla="*/ 1140977 w 1140977"/>
                      <a:gd name="connsiteY3" fmla="*/ 67676 h 1128713"/>
                      <a:gd name="connsiteX4" fmla="*/ 1102471 w 1140977"/>
                      <a:gd name="connsiteY4" fmla="*/ 0 h 1128713"/>
                      <a:gd name="connsiteX5" fmla="*/ 315590 w 1140977"/>
                      <a:gd name="connsiteY5" fmla="*/ 836420 h 1128713"/>
                      <a:gd name="connsiteX6" fmla="*/ 0 w 1140977"/>
                      <a:gd name="connsiteY6" fmla="*/ 698855 h 1128713"/>
                      <a:gd name="connsiteX0" fmla="*/ 0 w 1140977"/>
                      <a:gd name="connsiteY0" fmla="*/ 698855 h 1128713"/>
                      <a:gd name="connsiteX1" fmla="*/ 259170 w 1140977"/>
                      <a:gd name="connsiteY1" fmla="*/ 1128713 h 1128713"/>
                      <a:gd name="connsiteX2" fmla="*/ 415075 w 1140977"/>
                      <a:gd name="connsiteY2" fmla="*/ 998745 h 1128713"/>
                      <a:gd name="connsiteX3" fmla="*/ 1140977 w 1140977"/>
                      <a:gd name="connsiteY3" fmla="*/ 67676 h 1128713"/>
                      <a:gd name="connsiteX4" fmla="*/ 1102471 w 1140977"/>
                      <a:gd name="connsiteY4" fmla="*/ 0 h 1128713"/>
                      <a:gd name="connsiteX5" fmla="*/ 315590 w 1140977"/>
                      <a:gd name="connsiteY5" fmla="*/ 836420 h 1128713"/>
                      <a:gd name="connsiteX6" fmla="*/ 0 w 1140977"/>
                      <a:gd name="connsiteY6" fmla="*/ 698855 h 1128713"/>
                      <a:gd name="connsiteX0" fmla="*/ 0 w 1140977"/>
                      <a:gd name="connsiteY0" fmla="*/ 698855 h 1128713"/>
                      <a:gd name="connsiteX1" fmla="*/ 259170 w 1140977"/>
                      <a:gd name="connsiteY1" fmla="*/ 1128713 h 1128713"/>
                      <a:gd name="connsiteX2" fmla="*/ 415075 w 1140977"/>
                      <a:gd name="connsiteY2" fmla="*/ 998745 h 1128713"/>
                      <a:gd name="connsiteX3" fmla="*/ 1140977 w 1140977"/>
                      <a:gd name="connsiteY3" fmla="*/ 67676 h 1128713"/>
                      <a:gd name="connsiteX4" fmla="*/ 1102471 w 1140977"/>
                      <a:gd name="connsiteY4" fmla="*/ 0 h 1128713"/>
                      <a:gd name="connsiteX5" fmla="*/ 315590 w 1140977"/>
                      <a:gd name="connsiteY5" fmla="*/ 836420 h 1128713"/>
                      <a:gd name="connsiteX6" fmla="*/ 0 w 1140977"/>
                      <a:gd name="connsiteY6" fmla="*/ 698855 h 1128713"/>
                      <a:gd name="connsiteX0" fmla="*/ 0 w 1140977"/>
                      <a:gd name="connsiteY0" fmla="*/ 698855 h 1128713"/>
                      <a:gd name="connsiteX1" fmla="*/ 259170 w 1140977"/>
                      <a:gd name="connsiteY1" fmla="*/ 1128713 h 1128713"/>
                      <a:gd name="connsiteX2" fmla="*/ 415075 w 1140977"/>
                      <a:gd name="connsiteY2" fmla="*/ 998745 h 1128713"/>
                      <a:gd name="connsiteX3" fmla="*/ 1140977 w 1140977"/>
                      <a:gd name="connsiteY3" fmla="*/ 67676 h 1128713"/>
                      <a:gd name="connsiteX4" fmla="*/ 1102471 w 1140977"/>
                      <a:gd name="connsiteY4" fmla="*/ 0 h 1128713"/>
                      <a:gd name="connsiteX5" fmla="*/ 315590 w 1140977"/>
                      <a:gd name="connsiteY5" fmla="*/ 836420 h 1128713"/>
                      <a:gd name="connsiteX6" fmla="*/ 0 w 1140977"/>
                      <a:gd name="connsiteY6" fmla="*/ 698855 h 1128713"/>
                      <a:gd name="connsiteX0" fmla="*/ 0 w 1140977"/>
                      <a:gd name="connsiteY0" fmla="*/ 698855 h 1128713"/>
                      <a:gd name="connsiteX1" fmla="*/ 259170 w 1140977"/>
                      <a:gd name="connsiteY1" fmla="*/ 1128713 h 1128713"/>
                      <a:gd name="connsiteX2" fmla="*/ 415075 w 1140977"/>
                      <a:gd name="connsiteY2" fmla="*/ 998745 h 1128713"/>
                      <a:gd name="connsiteX3" fmla="*/ 1140977 w 1140977"/>
                      <a:gd name="connsiteY3" fmla="*/ 67676 h 1128713"/>
                      <a:gd name="connsiteX4" fmla="*/ 1102471 w 1140977"/>
                      <a:gd name="connsiteY4" fmla="*/ 0 h 1128713"/>
                      <a:gd name="connsiteX5" fmla="*/ 315590 w 1140977"/>
                      <a:gd name="connsiteY5" fmla="*/ 836420 h 1128713"/>
                      <a:gd name="connsiteX6" fmla="*/ 0 w 1140977"/>
                      <a:gd name="connsiteY6" fmla="*/ 698855 h 1128713"/>
                      <a:gd name="connsiteX0" fmla="*/ 0 w 1140977"/>
                      <a:gd name="connsiteY0" fmla="*/ 698855 h 1128713"/>
                      <a:gd name="connsiteX1" fmla="*/ 259170 w 1140977"/>
                      <a:gd name="connsiteY1" fmla="*/ 1128713 h 1128713"/>
                      <a:gd name="connsiteX2" fmla="*/ 415075 w 1140977"/>
                      <a:gd name="connsiteY2" fmla="*/ 998745 h 1128713"/>
                      <a:gd name="connsiteX3" fmla="*/ 1140977 w 1140977"/>
                      <a:gd name="connsiteY3" fmla="*/ 67676 h 1128713"/>
                      <a:gd name="connsiteX4" fmla="*/ 1102471 w 1140977"/>
                      <a:gd name="connsiteY4" fmla="*/ 0 h 1128713"/>
                      <a:gd name="connsiteX5" fmla="*/ 315590 w 1140977"/>
                      <a:gd name="connsiteY5" fmla="*/ 836420 h 1128713"/>
                      <a:gd name="connsiteX6" fmla="*/ 0 w 1140977"/>
                      <a:gd name="connsiteY6" fmla="*/ 698855 h 1128713"/>
                      <a:gd name="connsiteX0" fmla="*/ 0 w 1140977"/>
                      <a:gd name="connsiteY0" fmla="*/ 698855 h 1123950"/>
                      <a:gd name="connsiteX1" fmla="*/ 249645 w 1140977"/>
                      <a:gd name="connsiteY1" fmla="*/ 1123950 h 1123950"/>
                      <a:gd name="connsiteX2" fmla="*/ 415075 w 1140977"/>
                      <a:gd name="connsiteY2" fmla="*/ 998745 h 1123950"/>
                      <a:gd name="connsiteX3" fmla="*/ 1140977 w 1140977"/>
                      <a:gd name="connsiteY3" fmla="*/ 67676 h 1123950"/>
                      <a:gd name="connsiteX4" fmla="*/ 1102471 w 1140977"/>
                      <a:gd name="connsiteY4" fmla="*/ 0 h 1123950"/>
                      <a:gd name="connsiteX5" fmla="*/ 315590 w 1140977"/>
                      <a:gd name="connsiteY5" fmla="*/ 836420 h 1123950"/>
                      <a:gd name="connsiteX6" fmla="*/ 0 w 1140977"/>
                      <a:gd name="connsiteY6" fmla="*/ 698855 h 1123950"/>
                      <a:gd name="connsiteX0" fmla="*/ 0 w 1140977"/>
                      <a:gd name="connsiteY0" fmla="*/ 698855 h 1123950"/>
                      <a:gd name="connsiteX1" fmla="*/ 249645 w 1140977"/>
                      <a:gd name="connsiteY1" fmla="*/ 1123950 h 1123950"/>
                      <a:gd name="connsiteX2" fmla="*/ 415075 w 1140977"/>
                      <a:gd name="connsiteY2" fmla="*/ 998745 h 1123950"/>
                      <a:gd name="connsiteX3" fmla="*/ 1140977 w 1140977"/>
                      <a:gd name="connsiteY3" fmla="*/ 67676 h 1123950"/>
                      <a:gd name="connsiteX4" fmla="*/ 1102471 w 1140977"/>
                      <a:gd name="connsiteY4" fmla="*/ 0 h 1123950"/>
                      <a:gd name="connsiteX5" fmla="*/ 315590 w 1140977"/>
                      <a:gd name="connsiteY5" fmla="*/ 836420 h 1123950"/>
                      <a:gd name="connsiteX6" fmla="*/ 0 w 1140977"/>
                      <a:gd name="connsiteY6" fmla="*/ 698855 h 1123950"/>
                      <a:gd name="connsiteX0" fmla="*/ 0 w 1140977"/>
                      <a:gd name="connsiteY0" fmla="*/ 698855 h 1123950"/>
                      <a:gd name="connsiteX1" fmla="*/ 249645 w 1140977"/>
                      <a:gd name="connsiteY1" fmla="*/ 1123950 h 1123950"/>
                      <a:gd name="connsiteX2" fmla="*/ 415075 w 1140977"/>
                      <a:gd name="connsiteY2" fmla="*/ 998745 h 1123950"/>
                      <a:gd name="connsiteX3" fmla="*/ 1140977 w 1140977"/>
                      <a:gd name="connsiteY3" fmla="*/ 67676 h 1123950"/>
                      <a:gd name="connsiteX4" fmla="*/ 1102471 w 1140977"/>
                      <a:gd name="connsiteY4" fmla="*/ 0 h 1123950"/>
                      <a:gd name="connsiteX5" fmla="*/ 315590 w 1140977"/>
                      <a:gd name="connsiteY5" fmla="*/ 836420 h 1123950"/>
                      <a:gd name="connsiteX6" fmla="*/ 0 w 1140977"/>
                      <a:gd name="connsiteY6" fmla="*/ 698855 h 1123950"/>
                      <a:gd name="connsiteX0" fmla="*/ 0 w 1140977"/>
                      <a:gd name="connsiteY0" fmla="*/ 698855 h 1123950"/>
                      <a:gd name="connsiteX1" fmla="*/ 249645 w 1140977"/>
                      <a:gd name="connsiteY1" fmla="*/ 1123950 h 1123950"/>
                      <a:gd name="connsiteX2" fmla="*/ 415075 w 1140977"/>
                      <a:gd name="connsiteY2" fmla="*/ 998745 h 1123950"/>
                      <a:gd name="connsiteX3" fmla="*/ 1140977 w 1140977"/>
                      <a:gd name="connsiteY3" fmla="*/ 67676 h 1123950"/>
                      <a:gd name="connsiteX4" fmla="*/ 1102471 w 1140977"/>
                      <a:gd name="connsiteY4" fmla="*/ 0 h 1123950"/>
                      <a:gd name="connsiteX5" fmla="*/ 315590 w 1140977"/>
                      <a:gd name="connsiteY5" fmla="*/ 836420 h 1123950"/>
                      <a:gd name="connsiteX6" fmla="*/ 0 w 1140977"/>
                      <a:gd name="connsiteY6" fmla="*/ 698855 h 1123950"/>
                      <a:gd name="connsiteX0" fmla="*/ 0 w 1140977"/>
                      <a:gd name="connsiteY0" fmla="*/ 698855 h 1123950"/>
                      <a:gd name="connsiteX1" fmla="*/ 249645 w 1140977"/>
                      <a:gd name="connsiteY1" fmla="*/ 1123950 h 1123950"/>
                      <a:gd name="connsiteX2" fmla="*/ 422219 w 1140977"/>
                      <a:gd name="connsiteY2" fmla="*/ 1005889 h 1123950"/>
                      <a:gd name="connsiteX3" fmla="*/ 1140977 w 1140977"/>
                      <a:gd name="connsiteY3" fmla="*/ 67676 h 1123950"/>
                      <a:gd name="connsiteX4" fmla="*/ 1102471 w 1140977"/>
                      <a:gd name="connsiteY4" fmla="*/ 0 h 1123950"/>
                      <a:gd name="connsiteX5" fmla="*/ 315590 w 1140977"/>
                      <a:gd name="connsiteY5" fmla="*/ 836420 h 1123950"/>
                      <a:gd name="connsiteX6" fmla="*/ 0 w 1140977"/>
                      <a:gd name="connsiteY6" fmla="*/ 698855 h 1123950"/>
                      <a:gd name="connsiteX0" fmla="*/ 0 w 1148121"/>
                      <a:gd name="connsiteY0" fmla="*/ 698855 h 1123950"/>
                      <a:gd name="connsiteX1" fmla="*/ 249645 w 1148121"/>
                      <a:gd name="connsiteY1" fmla="*/ 1123950 h 1123950"/>
                      <a:gd name="connsiteX2" fmla="*/ 422219 w 1148121"/>
                      <a:gd name="connsiteY2" fmla="*/ 1005889 h 1123950"/>
                      <a:gd name="connsiteX3" fmla="*/ 1148121 w 1148121"/>
                      <a:gd name="connsiteY3" fmla="*/ 65295 h 1123950"/>
                      <a:gd name="connsiteX4" fmla="*/ 1102471 w 1148121"/>
                      <a:gd name="connsiteY4" fmla="*/ 0 h 1123950"/>
                      <a:gd name="connsiteX5" fmla="*/ 315590 w 1148121"/>
                      <a:gd name="connsiteY5" fmla="*/ 836420 h 1123950"/>
                      <a:gd name="connsiteX6" fmla="*/ 0 w 1148121"/>
                      <a:gd name="connsiteY6" fmla="*/ 698855 h 11239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48121" h="1123950">
                        <a:moveTo>
                          <a:pt x="0" y="698855"/>
                        </a:moveTo>
                        <a:cubicBezTo>
                          <a:pt x="117347" y="725982"/>
                          <a:pt x="193071" y="949187"/>
                          <a:pt x="249645" y="1123950"/>
                        </a:cubicBezTo>
                        <a:cubicBezTo>
                          <a:pt x="312826" y="1067976"/>
                          <a:pt x="361843" y="1050130"/>
                          <a:pt x="422219" y="1005889"/>
                        </a:cubicBezTo>
                        <a:cubicBezTo>
                          <a:pt x="531494" y="742301"/>
                          <a:pt x="849046" y="306262"/>
                          <a:pt x="1148121" y="65295"/>
                        </a:cubicBezTo>
                        <a:lnTo>
                          <a:pt x="1102471" y="0"/>
                        </a:lnTo>
                        <a:cubicBezTo>
                          <a:pt x="910623" y="115560"/>
                          <a:pt x="490944" y="472921"/>
                          <a:pt x="315590" y="836420"/>
                        </a:cubicBezTo>
                        <a:cubicBezTo>
                          <a:pt x="270148" y="713307"/>
                          <a:pt x="216099" y="484095"/>
                          <a:pt x="0" y="698855"/>
                        </a:cubicBezTo>
                        <a:close/>
                      </a:path>
                    </a:pathLst>
                  </a:custGeom>
                  <a:solidFill>
                    <a:srgbClr val="2DB928"/>
                  </a:solidFill>
                  <a:ln w="9525">
                    <a:noFill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600" dirty="0" err="1">
                      <a:solidFill>
                        <a:schemeClr val="bg2">
                          <a:lumMod val="10000"/>
                        </a:schemeClr>
                      </a:solidFill>
                    </a:endParaRPr>
                  </a:p>
                </p:txBody>
              </p:sp>
            </p:grpSp>
          </p:grp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FEFC22CD-DC5A-48F8-A8D3-2AC5CC093C37}"/>
                  </a:ext>
                </a:extLst>
              </p:cNvPr>
              <p:cNvSpPr/>
              <p:nvPr/>
            </p:nvSpPr>
            <p:spPr>
              <a:xfrm>
                <a:off x="6866498" y="986424"/>
                <a:ext cx="1588590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accent1"/>
                    </a:solidFill>
                  </a:rPr>
                  <a:t>Learning Content</a:t>
                </a:r>
                <a:br>
                  <a:rPr lang="en-US" sz="1400" dirty="0">
                    <a:solidFill>
                      <a:schemeClr val="accent1"/>
                    </a:solidFill>
                  </a:rPr>
                </a:br>
                <a:r>
                  <a:rPr lang="en-US" sz="800" dirty="0">
                    <a:solidFill>
                      <a:schemeClr val="accent1"/>
                    </a:solidFill>
                  </a:rPr>
                  <a:t>e.g. training data,</a:t>
                </a:r>
                <a:br>
                  <a:rPr lang="en-US" sz="800" dirty="0">
                    <a:solidFill>
                      <a:schemeClr val="accent1"/>
                    </a:solidFill>
                  </a:rPr>
                </a:br>
                <a:r>
                  <a:rPr lang="en-US" sz="800" dirty="0">
                    <a:solidFill>
                      <a:schemeClr val="accent1"/>
                    </a:solidFill>
                  </a:rPr>
                  <a:t>symbolic knowledge</a:t>
                </a:r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84CDB111-56A6-4084-B167-DBAE886F380B}"/>
                </a:ext>
              </a:extLst>
            </p:cNvPr>
            <p:cNvGrpSpPr/>
            <p:nvPr/>
          </p:nvGrpSpPr>
          <p:grpSpPr>
            <a:xfrm>
              <a:off x="1217995" y="2948066"/>
              <a:ext cx="1588590" cy="1202854"/>
              <a:chOff x="2095201" y="2942216"/>
              <a:chExt cx="1588590" cy="1202854"/>
            </a:xfrm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C35DAAC7-EC84-4FF9-88FE-D8F63635EA67}"/>
                  </a:ext>
                </a:extLst>
              </p:cNvPr>
              <p:cNvSpPr/>
              <p:nvPr/>
            </p:nvSpPr>
            <p:spPr>
              <a:xfrm>
                <a:off x="2095201" y="2942216"/>
                <a:ext cx="1588590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400">
                    <a:solidFill>
                      <a:schemeClr val="accent1"/>
                    </a:solidFill>
                  </a:rPr>
                  <a:t>Model prior</a:t>
                </a:r>
                <a:endParaRPr lang="en-US" sz="800" dirty="0">
                  <a:solidFill>
                    <a:schemeClr val="accent1"/>
                  </a:solidFill>
                </a:endParaRPr>
              </a:p>
            </p:txBody>
          </p:sp>
          <p:pic>
            <p:nvPicPr>
              <p:cNvPr id="37" name="Graphic 36">
                <a:extLst>
                  <a:ext uri="{FF2B5EF4-FFF2-40B4-BE49-F238E27FC236}">
                    <a16:creationId xmlns:a16="http://schemas.microsoft.com/office/drawing/2014/main" id="{64C0EA6B-76A8-4122-B41B-BA0FFD7E379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rcRect l="32513" t="25266" r="47736" b="30390"/>
              <a:stretch/>
            </p:blipFill>
            <p:spPr>
              <a:xfrm rot="16200000">
                <a:off x="2506819" y="3175008"/>
                <a:ext cx="867693" cy="1072431"/>
              </a:xfrm>
              <a:prstGeom prst="rect">
                <a:avLst/>
              </a:prstGeom>
            </p:spPr>
          </p:pic>
        </p:grpSp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FD836793-6AF2-4F33-B3BE-39DA0C2606BC}"/>
                </a:ext>
              </a:extLst>
            </p:cNvPr>
            <p:cNvSpPr/>
            <p:nvPr/>
          </p:nvSpPr>
          <p:spPr>
            <a:xfrm>
              <a:off x="1084886" y="1254575"/>
              <a:ext cx="1810775" cy="3025930"/>
            </a:xfrm>
            <a:prstGeom prst="roundRect">
              <a:avLst/>
            </a:prstGeom>
            <a:noFill/>
            <a:ln w="28575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600" dirty="0" err="1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FF926E07-214E-4416-B126-4056A93A1688}"/>
              </a:ext>
            </a:extLst>
          </p:cNvPr>
          <p:cNvGrpSpPr/>
          <p:nvPr/>
        </p:nvGrpSpPr>
        <p:grpSpPr>
          <a:xfrm>
            <a:off x="2955133" y="1216706"/>
            <a:ext cx="2086749" cy="964217"/>
            <a:chOff x="2955133" y="1056414"/>
            <a:chExt cx="2086749" cy="964217"/>
          </a:xfrm>
        </p:grpSpPr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27CF14C0-244E-4DD6-B597-0970A0E22071}"/>
                </a:ext>
              </a:extLst>
            </p:cNvPr>
            <p:cNvSpPr/>
            <p:nvPr/>
          </p:nvSpPr>
          <p:spPr>
            <a:xfrm>
              <a:off x="3129186" y="1056414"/>
              <a:ext cx="191269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/>
                <a:t>Prevent causes for errors!</a:t>
              </a:r>
            </a:p>
          </p:txBody>
        </p:sp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27A58D08-DCBA-4D69-A4D1-549CEDEC371C}"/>
                </a:ext>
              </a:extLst>
            </p:cNvPr>
            <p:cNvCxnSpPr>
              <a:cxnSpLocks/>
              <a:stCxn id="51" idx="2"/>
            </p:cNvCxnSpPr>
            <p:nvPr/>
          </p:nvCxnSpPr>
          <p:spPr>
            <a:xfrm flipH="1">
              <a:off x="2955133" y="1702745"/>
              <a:ext cx="1130401" cy="19000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Arrow Connector 55">
              <a:extLst>
                <a:ext uri="{FF2B5EF4-FFF2-40B4-BE49-F238E27FC236}">
                  <a16:creationId xmlns:a16="http://schemas.microsoft.com/office/drawing/2014/main" id="{CA5EFDEF-511C-4B00-9436-AC915D916643}"/>
                </a:ext>
              </a:extLst>
            </p:cNvPr>
            <p:cNvCxnSpPr>
              <a:cxnSpLocks/>
              <a:stCxn id="51" idx="2"/>
            </p:cNvCxnSpPr>
            <p:nvPr/>
          </p:nvCxnSpPr>
          <p:spPr>
            <a:xfrm>
              <a:off x="4085534" y="1702745"/>
              <a:ext cx="0" cy="317886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3C6DAA74-C5AF-4481-887F-20540C224061}"/>
              </a:ext>
            </a:extLst>
          </p:cNvPr>
          <p:cNvGrpSpPr/>
          <p:nvPr/>
        </p:nvGrpSpPr>
        <p:grpSpPr>
          <a:xfrm>
            <a:off x="4898378" y="3054804"/>
            <a:ext cx="1949432" cy="941865"/>
            <a:chOff x="4898378" y="3054804"/>
            <a:chExt cx="1949432" cy="941865"/>
          </a:xfrm>
        </p:grpSpPr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963B5F7B-31B5-443C-A7C6-3832FA713C48}"/>
                </a:ext>
              </a:extLst>
            </p:cNvPr>
            <p:cNvSpPr/>
            <p:nvPr/>
          </p:nvSpPr>
          <p:spPr>
            <a:xfrm>
              <a:off x="4898378" y="3627337"/>
              <a:ext cx="194943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/>
                <a:t>Verify &amp; validate!</a:t>
              </a:r>
            </a:p>
          </p:txBody>
        </p:sp>
        <p:cxnSp>
          <p:nvCxnSpPr>
            <p:cNvPr id="58" name="Straight Arrow Connector 57">
              <a:extLst>
                <a:ext uri="{FF2B5EF4-FFF2-40B4-BE49-F238E27FC236}">
                  <a16:creationId xmlns:a16="http://schemas.microsoft.com/office/drawing/2014/main" id="{0D15A6FF-53F2-46C2-B36D-252D0752A852}"/>
                </a:ext>
              </a:extLst>
            </p:cNvPr>
            <p:cNvCxnSpPr>
              <a:cxnSpLocks/>
              <a:stCxn id="52" idx="0"/>
              <a:endCxn id="26" idx="1"/>
            </p:cNvCxnSpPr>
            <p:nvPr/>
          </p:nvCxnSpPr>
          <p:spPr>
            <a:xfrm flipV="1">
              <a:off x="5873094" y="3054804"/>
              <a:ext cx="340110" cy="572533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Arrow: Right 64">
            <a:extLst>
              <a:ext uri="{FF2B5EF4-FFF2-40B4-BE49-F238E27FC236}">
                <a16:creationId xmlns:a16="http://schemas.microsoft.com/office/drawing/2014/main" id="{11B5963C-1E81-4874-A3CE-F90DA0672CA0}"/>
              </a:ext>
            </a:extLst>
          </p:cNvPr>
          <p:cNvSpPr/>
          <p:nvPr/>
        </p:nvSpPr>
        <p:spPr>
          <a:xfrm>
            <a:off x="820783" y="2513668"/>
            <a:ext cx="252584" cy="304754"/>
          </a:xfrm>
          <a:prstGeom prst="rightArrow">
            <a:avLst>
              <a:gd name="adj1" fmla="val 61163"/>
              <a:gd name="adj2" fmla="val 33255"/>
            </a:avLst>
          </a:prstGeom>
          <a:solidFill>
            <a:schemeClr val="accent1">
              <a:lumMod val="20000"/>
              <a:lumOff val="80000"/>
              <a:alpha val="30000"/>
            </a:schemeClr>
          </a:solidFill>
          <a:ln w="127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800" dirty="0">
              <a:solidFill>
                <a:schemeClr val="accent1"/>
              </a:solidFill>
            </a:endParaRPr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9F38E89E-6105-42FD-9B64-E83D953B3E0C}"/>
              </a:ext>
            </a:extLst>
          </p:cNvPr>
          <p:cNvGrpSpPr/>
          <p:nvPr/>
        </p:nvGrpSpPr>
        <p:grpSpPr>
          <a:xfrm>
            <a:off x="7029819" y="3085423"/>
            <a:ext cx="1949431" cy="890795"/>
            <a:chOff x="6990370" y="3130111"/>
            <a:chExt cx="1949431" cy="890795"/>
          </a:xfrm>
        </p:grpSpPr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4B8D54D1-069C-4C9A-B584-7D7C4AD57A01}"/>
                </a:ext>
              </a:extLst>
            </p:cNvPr>
            <p:cNvGrpSpPr/>
            <p:nvPr/>
          </p:nvGrpSpPr>
          <p:grpSpPr>
            <a:xfrm>
              <a:off x="6990370" y="3130111"/>
              <a:ext cx="1949431" cy="890795"/>
              <a:chOff x="6062686" y="3258441"/>
              <a:chExt cx="1949431" cy="890795"/>
            </a:xfrm>
          </p:grpSpPr>
          <p:pic>
            <p:nvPicPr>
              <p:cNvPr id="62" name="Picture 6" descr="I:\Continental\_charts\empower-PowerPoint-Tool\empower-ELEMENTS\PIKTOGRAMME\car.emf">
                <a:extLst>
                  <a:ext uri="{FF2B5EF4-FFF2-40B4-BE49-F238E27FC236}">
                    <a16:creationId xmlns:a16="http://schemas.microsoft.com/office/drawing/2014/main" id="{7CAC3E56-7204-407A-A319-19598C2F6D0F}"/>
                  </a:ext>
                </a:extLst>
              </p:cNvPr>
              <p:cNvPicPr>
                <a:picLocks noChangeAspect="1" noChangeArrowheads="1"/>
              </p:cNvPicPr>
              <p:nvPr>
                <p:custDataLst>
                  <p:tags r:id="rId1"/>
                </p:custDataLst>
              </p:nvPr>
            </p:nvPicPr>
            <p:blipFill>
              <a:blip r:embed="rId18"/>
              <a:stretch>
                <a:fillRect/>
              </a:stretch>
            </p:blipFill>
            <p:spPr bwMode="auto">
              <a:xfrm flipH="1">
                <a:off x="6062686" y="3258441"/>
                <a:ext cx="1949431" cy="890795"/>
              </a:xfrm>
              <a:prstGeom prst="rect">
                <a:avLst/>
              </a:prstGeom>
              <a:noFill/>
            </p:spPr>
          </p:pic>
          <p:grpSp>
            <p:nvGrpSpPr>
              <p:cNvPr id="64" name="Group 63">
                <a:extLst>
                  <a:ext uri="{FF2B5EF4-FFF2-40B4-BE49-F238E27FC236}">
                    <a16:creationId xmlns:a16="http://schemas.microsoft.com/office/drawing/2014/main" id="{0D19639C-CEBF-4768-9635-69751F45598D}"/>
                  </a:ext>
                </a:extLst>
              </p:cNvPr>
              <p:cNvGrpSpPr/>
              <p:nvPr/>
            </p:nvGrpSpPr>
            <p:grpSpPr>
              <a:xfrm>
                <a:off x="6667799" y="3387908"/>
                <a:ext cx="499442" cy="503638"/>
                <a:chOff x="6593314" y="3341499"/>
                <a:chExt cx="862058" cy="869301"/>
              </a:xfrm>
            </p:grpSpPr>
            <p:pic>
              <p:nvPicPr>
                <p:cNvPr id="63" name="Picture 36" descr="I:\Continental\_charts\empower-PowerPoint-Tool\empower-ELEMENTS\PIKTOGRAMME\intelligent electronics.emf">
                  <a:extLst>
                    <a:ext uri="{FF2B5EF4-FFF2-40B4-BE49-F238E27FC236}">
                      <a16:creationId xmlns:a16="http://schemas.microsoft.com/office/drawing/2014/main" id="{DCA335A4-FDD7-4E8F-8F9C-22FE08E403CE}"/>
                    </a:ext>
                  </a:extLst>
                </p:cNvPr>
                <p:cNvPicPr>
                  <a:picLocks noChangeAspect="1" noChangeArrowheads="1"/>
                </p:cNvPicPr>
                <p:nvPr>
                  <p:custDataLst>
                    <p:tags r:id="rId2"/>
                  </p:custDataLst>
                </p:nvPr>
              </p:nvPicPr>
              <p:blipFill>
                <a:blip r:embed="rId19"/>
                <a:srcRect/>
                <a:stretch>
                  <a:fillRect/>
                </a:stretch>
              </p:blipFill>
              <p:spPr bwMode="auto">
                <a:xfrm>
                  <a:off x="6593314" y="3341499"/>
                  <a:ext cx="862058" cy="869301"/>
                </a:xfrm>
                <a:prstGeom prst="rect">
                  <a:avLst/>
                </a:prstGeom>
                <a:noFill/>
              </p:spPr>
            </p:pic>
            <p:pic>
              <p:nvPicPr>
                <p:cNvPr id="60" name="Graphic 59">
                  <a:extLst>
                    <a:ext uri="{FF2B5EF4-FFF2-40B4-BE49-F238E27FC236}">
                      <a16:creationId xmlns:a16="http://schemas.microsoft.com/office/drawing/2014/main" id="{C600F8BB-1DEE-46C6-ADD6-57645E68F0F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1">
                  <a:extLst>
                    <a:ext uri="{96DAC541-7B7A-43D3-8B79-37D633B846F1}">
                      <asvg:svgBlip xmlns:asvg="http://schemas.microsoft.com/office/drawing/2016/SVG/main" r:embed="rId12"/>
                    </a:ext>
                  </a:extLst>
                </a:blip>
                <a:srcRect l="32513" t="25266" r="47736" b="30390"/>
                <a:stretch/>
              </p:blipFill>
              <p:spPr>
                <a:xfrm rot="16200000">
                  <a:off x="6919760" y="3640208"/>
                  <a:ext cx="212759" cy="262959"/>
                </a:xfrm>
                <a:prstGeom prst="rect">
                  <a:avLst/>
                </a:prstGeom>
              </p:spPr>
            </p:pic>
          </p:grpSp>
        </p:grpSp>
        <p:cxnSp>
          <p:nvCxnSpPr>
            <p:cNvPr id="69" name="Straight Arrow Connector 68">
              <a:extLst>
                <a:ext uri="{FF2B5EF4-FFF2-40B4-BE49-F238E27FC236}">
                  <a16:creationId xmlns:a16="http://schemas.microsoft.com/office/drawing/2014/main" id="{C213BEA4-C104-4C49-8A01-0BDA3FD0B19B}"/>
                </a:ext>
              </a:extLst>
            </p:cNvPr>
            <p:cNvCxnSpPr/>
            <p:nvPr/>
          </p:nvCxnSpPr>
          <p:spPr>
            <a:xfrm>
              <a:off x="8100392" y="3604852"/>
              <a:ext cx="135447" cy="69743"/>
            </a:xfrm>
            <a:prstGeom prst="straightConnector1">
              <a:avLst/>
            </a:prstGeom>
            <a:ln w="9525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Arrow Connector 69">
              <a:extLst>
                <a:ext uri="{FF2B5EF4-FFF2-40B4-BE49-F238E27FC236}">
                  <a16:creationId xmlns:a16="http://schemas.microsoft.com/office/drawing/2014/main" id="{8BD1824D-C51B-4113-8020-789A74FEA3A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100392" y="3398788"/>
              <a:ext cx="124839" cy="96781"/>
            </a:xfrm>
            <a:prstGeom prst="straightConnector1">
              <a:avLst/>
            </a:prstGeom>
            <a:ln w="9525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Arrow Connector 71">
              <a:extLst>
                <a:ext uri="{FF2B5EF4-FFF2-40B4-BE49-F238E27FC236}">
                  <a16:creationId xmlns:a16="http://schemas.microsoft.com/office/drawing/2014/main" id="{2381E5CB-7767-46F8-8A04-B02D2B8CAA8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409592" y="3562678"/>
              <a:ext cx="159681" cy="25554"/>
            </a:xfrm>
            <a:prstGeom prst="straightConnector1">
              <a:avLst/>
            </a:prstGeom>
            <a:ln w="9525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Arrow Connector 72">
              <a:extLst>
                <a:ext uri="{FF2B5EF4-FFF2-40B4-BE49-F238E27FC236}">
                  <a16:creationId xmlns:a16="http://schemas.microsoft.com/office/drawing/2014/main" id="{6E8B55D2-0F77-4F92-B124-B35990263072}"/>
                </a:ext>
              </a:extLst>
            </p:cNvPr>
            <p:cNvCxnSpPr>
              <a:cxnSpLocks/>
            </p:cNvCxnSpPr>
            <p:nvPr/>
          </p:nvCxnSpPr>
          <p:spPr>
            <a:xfrm>
              <a:off x="7442420" y="3380323"/>
              <a:ext cx="135633" cy="25484"/>
            </a:xfrm>
            <a:prstGeom prst="straightConnector1">
              <a:avLst/>
            </a:prstGeom>
            <a:ln w="9525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4882D989-7E30-4C05-805B-1CDD0891ACFF}"/>
              </a:ext>
            </a:extLst>
          </p:cNvPr>
          <p:cNvGrpSpPr/>
          <p:nvPr/>
        </p:nvGrpSpPr>
        <p:grpSpPr>
          <a:xfrm>
            <a:off x="7020316" y="2489512"/>
            <a:ext cx="1080076" cy="901646"/>
            <a:chOff x="7897522" y="2329219"/>
            <a:chExt cx="862058" cy="1041971"/>
          </a:xfrm>
        </p:grpSpPr>
        <p:sp>
          <p:nvSpPr>
            <p:cNvPr id="46" name="Arrow: Bent 45">
              <a:extLst>
                <a:ext uri="{FF2B5EF4-FFF2-40B4-BE49-F238E27FC236}">
                  <a16:creationId xmlns:a16="http://schemas.microsoft.com/office/drawing/2014/main" id="{32EE64AC-D86E-49D0-8283-16A24544B6CE}"/>
                </a:ext>
              </a:extLst>
            </p:cNvPr>
            <p:cNvSpPr/>
            <p:nvPr/>
          </p:nvSpPr>
          <p:spPr>
            <a:xfrm rot="5400000">
              <a:off x="7853187" y="2464797"/>
              <a:ext cx="950728" cy="862058"/>
            </a:xfrm>
            <a:prstGeom prst="bentArrow">
              <a:avLst>
                <a:gd name="adj1" fmla="val 25000"/>
                <a:gd name="adj2" fmla="val 25000"/>
                <a:gd name="adj3" fmla="val 43424"/>
                <a:gd name="adj4" fmla="val 43750"/>
              </a:avLst>
            </a:prstGeom>
            <a:solidFill>
              <a:schemeClr val="accent1">
                <a:lumMod val="20000"/>
                <a:lumOff val="80000"/>
                <a:alpha val="30000"/>
              </a:schemeClr>
            </a:solidFill>
            <a:ln w="127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600" dirty="0" err="1">
                <a:solidFill>
                  <a:schemeClr val="bg2">
                    <a:lumMod val="10000"/>
                  </a:schemeClr>
                </a:solidFill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8B187102-D089-45F0-B96E-E10ED5353BE0}"/>
                </a:ext>
              </a:extLst>
            </p:cNvPr>
            <p:cNvSpPr/>
            <p:nvPr/>
          </p:nvSpPr>
          <p:spPr>
            <a:xfrm>
              <a:off x="8064778" y="2329219"/>
              <a:ext cx="364202" cy="307777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en-US" sz="1400">
                  <a:solidFill>
                    <a:srgbClr val="FFA500"/>
                  </a:solidFill>
                </a:rPr>
                <a:t>…</a:t>
              </a:r>
              <a:endParaRPr lang="en-US"/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E0527271-0580-44CB-8E36-92D27C5696D2}"/>
              </a:ext>
            </a:extLst>
          </p:cNvPr>
          <p:cNvGrpSpPr/>
          <p:nvPr/>
        </p:nvGrpSpPr>
        <p:grpSpPr>
          <a:xfrm>
            <a:off x="7510236" y="1731237"/>
            <a:ext cx="1550779" cy="1318577"/>
            <a:chOff x="7510236" y="1570945"/>
            <a:chExt cx="1550779" cy="1318577"/>
          </a:xfrm>
        </p:grpSpPr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0AFAB436-02E2-4158-AEA5-1391490499FC}"/>
                </a:ext>
              </a:extLst>
            </p:cNvPr>
            <p:cNvSpPr/>
            <p:nvPr/>
          </p:nvSpPr>
          <p:spPr>
            <a:xfrm>
              <a:off x="7510236" y="1570945"/>
              <a:ext cx="155077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/>
                <a:t>Prevent &amp; catch errors!</a:t>
              </a:r>
            </a:p>
          </p:txBody>
        </p:sp>
        <p:cxnSp>
          <p:nvCxnSpPr>
            <p:cNvPr id="82" name="Straight Arrow Connector 81">
              <a:extLst>
                <a:ext uri="{FF2B5EF4-FFF2-40B4-BE49-F238E27FC236}">
                  <a16:creationId xmlns:a16="http://schemas.microsoft.com/office/drawing/2014/main" id="{F4C560F2-E3D5-42A8-85CC-23EFB3560AF2}"/>
                </a:ext>
              </a:extLst>
            </p:cNvPr>
            <p:cNvCxnSpPr>
              <a:cxnSpLocks/>
              <a:stCxn id="81" idx="2"/>
            </p:cNvCxnSpPr>
            <p:nvPr/>
          </p:nvCxnSpPr>
          <p:spPr>
            <a:xfrm flipH="1">
              <a:off x="8202260" y="2217276"/>
              <a:ext cx="83366" cy="672246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854648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USER_INPUT_REQUIRED" val="Classification and Control of Information;Please select the level of confidentiality:"/>
  <p:tag name="MIO_USER_INPUT_OPTIONS" val="Public;Internal;Confidential;Third-Party Confidential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3E68A340-5BD0-4700-AED2-997E3B6077F9"/>
  <p:tag name="MIO_SHAPETYPES_AGENDA" val="MIO_AGENDA_FIRSTELEMENT"/>
  <p:tag name="MIO_SKIP_CDCHECK?" val="True"/>
  <p:tag name="MIO_SKIP_CDCHECK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95DCBD3B-C156-4A29-95CB-86E9C4C16193"/>
  <p:tag name="MIO_SHAPETYPES_AGENDA" val="MIO_AGENDA_FIRSTELEMENT_NUMBER"/>
  <p:tag name="MIO_SKIP_CDCHECK?" val="True"/>
  <p:tag name="MIO_SKIP_CDCHECK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3E68A340-5BD0-4700-AED2-997E3B6077F9"/>
  <p:tag name="MIO_SHAPETYPES_AGENDA" val="MIO_AGENDA_FIRSTELEMENT"/>
  <p:tag name="MIO_SKIP_CDCHECK?" val="True"/>
  <p:tag name="MIO_SKIP_CDCHECK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95DCBD3B-C156-4A29-95CB-86E9C4C16193"/>
  <p:tag name="MIO_SHAPETYPES_AGENDA" val="MIO_AGENDA_FIRSTELEMENT_NUMBER"/>
  <p:tag name="MIO_SKIP_CDCHECK?" val="True"/>
  <p:tag name="MIO_SKIP_CDCHECK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E32EBB43-527E-40DC-97E7-B91396CDD97C"/>
  <p:tag name="MIO_SHAPETYPES_AGENDA" val="MIO_AGENDA_HIGHLIGHT"/>
  <p:tag name="MIO_SKIP_CDCHECK?" val="True"/>
  <p:tag name="MIO_SKIP_CDCHECK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4AFE2199-7899-4A9C-9D26-E2D79AC29632"/>
  <p:tag name="MIO_SHAPETYPES_AGENDA" val="MIO_AGENDA_HIGHLIGHT_NUMBER"/>
  <p:tag name="MIO_SKIP_CDCHECK?" val="True"/>
  <p:tag name="MIO_SKIP_CDCHECK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0f0ff8b2-270d-49b9-958b-2fecba6dd5e7"/>
  <p:tag name="MIO_EK" val="13875"/>
  <p:tag name="MIO_UPDATE" val="True"/>
  <p:tag name="MIO_VERSION" val="04.10.2017 13:05:36"/>
  <p:tag name="MIO_DBID" val="ED9FF2F2-6643-46BA-B685-7D49126FFAFF"/>
  <p:tag name="MIO_LASTDOWNLOADED" val="13.03.2021 12:42:21"/>
  <p:tag name="MIO_OBJECTNAME" val="Advanced-drivers-assistance-systems - Pictogram"/>
  <p:tag name="MIO_LASTEDITORNAME" val="Isabell Hopp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61189309-5396-4c26-ac3e-94739ca32e08"/>
  <p:tag name="MIO_EK" val="13916"/>
  <p:tag name="MIO_UPDATE" val="True"/>
  <p:tag name="MIO_VERSION" val="04.10.2017 13:30:56"/>
  <p:tag name="MIO_DBID" val="ED9FF2F2-6643-46BA-B685-7D49126FFAFF"/>
  <p:tag name="MIO_LASTDOWNLOADED" val="13.03.2021 12:42:38"/>
  <p:tag name="MIO_OBJECTNAME" val="Industry-4.0 - Pictogram"/>
  <p:tag name="MIO_LASTEDITORNAME" val="Isabell Hopp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96916a95-5bf3-4658-b98b-af3975bacb2c"/>
  <p:tag name="MIO_EK" val="13941"/>
  <p:tag name="MIO_UPDATE" val="True"/>
  <p:tag name="MIO_VERSION" val="04.10.2017 13:47:39"/>
  <p:tag name="MIO_DBID" val="ED9FF2F2-6643-46BA-B685-7D49126FFAFF"/>
  <p:tag name="MIO_LASTDOWNLOADED" val="13.03.2021 12:44:00"/>
  <p:tag name="MIO_OBJECTNAME" val="Search - Pictogram"/>
  <p:tag name="MIO_LASTEDITORNAME" val="Isabell Hopp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AGENDA_ELEMENTNAME" val="Challenges: What's new?"/>
  <p:tag name="MIO_AGENDA_EXPLICIT_ITEM_LEVEL_TAG" val="0"/>
  <p:tag name="MIO_EK" val="421"/>
  <p:tag name="MIO_GUID" val="03cb8bb9-6bf8-4dd6-8c03-4112ecdbb862"/>
  <p:tag name="MIO_VERSION" val="31.12.9999 23:59:59"/>
  <p:tag name="MIO_DBID" val="ED9FF2F2-6643-46BA-B685-7D49126FFAFF"/>
  <p:tag name="MIO_LASTDOWNLOADED" val="13.03.2021 15:21:32"/>
  <p:tag name="MIO_UPDATE" val="Fals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USER_INPUT_REQUIRED" val="Sender information;Please enter the sender information:"/>
  <p:tag name="MIO_USER_INPUT_TEXT" val="Text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TITLE"/>
  <p:tag name="MIO_SKIP_CDCHECK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3E68A340-5BD0-4700-AED2-997E3B6077F9"/>
  <p:tag name="MIO_SHAPETYPES_AGENDA" val="MIO_AGENDA_FIRSTELEMENT"/>
  <p:tag name="MIO_SKIP_CDCHECK?" val="True"/>
  <p:tag name="MIO_SKIP_CDCHECK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95DCBD3B-C156-4A29-95CB-86E9C4C16193"/>
  <p:tag name="MIO_SHAPETYPES_AGENDA" val="MIO_AGENDA_FIRSTELEMENT_NUMBER"/>
  <p:tag name="MIO_SKIP_CDCHECK?" val="True"/>
  <p:tag name="MIO_SKIP_CDCHECK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3E68A340-5BD0-4700-AED2-997E3B6077F9"/>
  <p:tag name="MIO_SHAPETYPES_AGENDA" val="MIO_AGENDA_FIRSTELEMENT"/>
  <p:tag name="MIO_SKIP_CDCHECK?" val="True"/>
  <p:tag name="MIO_SKIP_CDCHECK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95DCBD3B-C156-4A29-95CB-86E9C4C16193"/>
  <p:tag name="MIO_SHAPETYPES_AGENDA" val="MIO_AGENDA_FIRSTELEMENT_NUMBER"/>
  <p:tag name="MIO_SKIP_CDCHECK?" val="True"/>
  <p:tag name="MIO_SKIP_CDCHECK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3E68A340-5BD0-4700-AED2-997E3B6077F9"/>
  <p:tag name="MIO_SHAPETYPES_AGENDA" val="MIO_AGENDA_FIRSTELEMENT"/>
  <p:tag name="MIO_SKIP_CDCHECK?" val="True"/>
  <p:tag name="MIO_SKIP_CDCHECK" val="Tru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95DCBD3B-C156-4A29-95CB-86E9C4C16193"/>
  <p:tag name="MIO_SHAPETYPES_AGENDA" val="MIO_AGENDA_FIRSTELEMENT_NUMBER"/>
  <p:tag name="MIO_SKIP_CDCHECK?" val="True"/>
  <p:tag name="MIO_SKIP_CDCHECK" val="Tru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E32EBB43-527E-40DC-97E7-B91396CDD97C"/>
  <p:tag name="MIO_SHAPETYPES_AGENDA" val="MIO_AGENDA_HIGHLIGHT"/>
  <p:tag name="MIO_SKIP_CDCHECK?" val="True"/>
  <p:tag name="MIO_SKIP_CDCHECK" val="Tru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4AFE2199-7899-4A9C-9D26-E2D79AC29632"/>
  <p:tag name="MIO_SHAPETYPES_AGENDA" val="MIO_AGENDA_HIGHLIGHT_NUMBER"/>
  <p:tag name="MIO_SKIP_CDCHECK?" val="True"/>
  <p:tag name="MIO_SKIP_CDCHECK" val="Tru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AGENDA_ELEMENTNAME" val="Methods"/>
  <p:tag name="MIO_AGENDA_EXPLICIT_ITEM_LEVEL_TAG" val="0"/>
  <p:tag name="MIO_EK" val="421"/>
  <p:tag name="MIO_GUID" val="b958dd72-243f-4654-92ca-6658924a9794"/>
  <p:tag name="MIO_VERSION" val="31.12.9999 23:59:59"/>
  <p:tag name="MIO_DBID" val="ED9FF2F2-6643-46BA-B685-7D49126FFAFF"/>
  <p:tag name="MIO_LASTDOWNLOADED" val="13.03.2021 15:21:32"/>
  <p:tag name="MIO_UPDATE" val="Fals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BULLET_IMAGE_BINARY_DATA" val="R0lGODlh4AHgAeZ/AP+WAf/Mk/2YAP+vOP3guf+rMf716vz///6cAP725f/VqP6aBP2rMP/fvP/Upfz++//nxf7q0P6YBf/69f+yQv+uMP+1TP/8/f+wOP3s0fyYAv6wOv768v/Tqfv//fvVpv6yRfyZAP+YBv388vyqMP6aBv/UqfyaA/+WBeGaAP/fwP/q0/+ZCP+0Rf/6+OKYAv7KkfyuMP/s1P6cBP/29f+4U/6ZAP6ZAf+YAf+aAP/+/////f+aAv+ZAv2aAP7///+YAP+sMP6bAP7+/v6sMP6sMf6aAP6ZA/+YA/2aAf/9/v7+/P+tMP+bAP6bAv/9///+/P7//f7+//7/+v//+/2tMP+bAfybAP/++v//+v+aBP2wOv3++fyaAf+bBP7/+/39/f/+/f2ZBf/n1v79///8///9+P2bBvnXp/v/+v3Xqv/37P39//78//2vOP/Xpv79+//Vqv2bBP+XA/+xOv+aAf/++/+3T/+ZBP2bAPqbAf/Ur//QmP////+ZAP///yH5BAEAAH8ALAAAAADgAeABAAf/gH+Cg4SFhoeIiYqLjI2Oj5CRkpOUlZaXmJmam5ydnp+goaKjpKWmp6ipqqusra6vsLGys7S1tre4ubq7vL2+v8DBwsPExcbHyMnKy8zNzs/Q0dLT1NXW19jZ2tvc3d7f4OHi4+Tl5ufopRQFBUEFRCDs8vP09fb0TAxERen9/v+CiggcOJCJDT85gPDwc6Ohw4cQI0p8iKTHgg1MCugjwoRCkA0AQ4qUxg5DlSJBBhCxwbKljRs9fPDoouWGy5s4c+p06SdJDh9GfPgI8TNHAQpEBrBLOrKpU14MKtTYV6AIjhA4gCDAoRPJkRw4klxZuLOsWZZ+DiK84afHERta//wIwPGThxEeQTDkdfe0r99U74hUJWLET1g/iG8cORJCLeLHfowI6GFDAEMeODJr3sy5s+fNTnLcuPvSDxDGPkRoeMlVy1sgSG5UGRCEY4G/uHNfUhqESRDHkIMLH068uPHjyJMHD8K8wAAGuqNLL4RhaYUbTSrjUM69u/fv3ZsAUbpuwPTzTgVGLfDyRogbQngkAU+/vn3uThD6EZKDSJUgVViA3oDmUBBDAb4Z0cMNom2HWUNc3SfhhBLiYIQQfhzRgxE51MREBUWYR+CI2xTBxBZFvOVDQvxZdgMPNiCBAIMU1mhjdw9mx6ENOPQgxA1AbEBESiQWKU0FBVSBQf8IfmAWF0NAKOaDDRy2FQJlN2appXBNOLGdFUAs0IMfXtwgghYCiBZiBRUIaOSbxgyAwZA4CLAQW6YhZpcNOWQHxHZHOEHUloRuCUQSDTkRY2k2CAFEDgeZycMATGDAD5yY8tJOkjjwACkPQODhxA1OvMWWlzROGRMQJTxZ6KsT3uDDo3HhIJ4IfPqwXQk2ZIfQQUUQQQRImRYrywbMBQHrsswym4MfGBFr7LSAMdfstdhuCR+flppI7behUMoEE/Fla+659y3UA11NGBFEEc6BKy8mHymLGRJdoKvvvspRBukROMzQQ6j+UTDvwY9UkE8QCeVHI78QRxwcEGck4UP/bAjFdGFS0CHssSFEUFBEmqBihsMVeLgq8cr6+oCHH1YAWVMXlAGhhQ3ddvzxwW4wUICXmDHkoh8zsGy0vndpAeqYC4UgxJg2LMBVbUzs/O07RWzgL48H5dcEdgIccfTY2MKIg0x2JoaDCC0ixAMSGRFhdaZMEFGBD2TnrTd3yc5dZIgperr34IQT546Ifk+3DhNATKnFs4VHHrkQQaCYuG6+MeGHFlfOOqbkoO/Npw1FVGDw5U9tMEARQtjAw7ZACIFE6LSTvYAYVuSQw7uIo/4PBky0kINdo2bWpA141648yxYSzRYTRejsOzrsANHrHCw9m/YCkC/v/b6x56Do/3aQUj29ORsUcJ2CNsx3AxJAMI3n9/SfKxNCdDU6PNzvnB8OipqrnwBr1zf/bcMC7WjSABdIu3cZMBsYYMBCpsTACkruXUF4IDWCsA62wKd7Fgxh3sSXvtNpsBntqMKLDpIEGwBBhDAkGw4qwgMQnZAZITrIW7YjhLPF8IcsuwEC/jSeFkjrhsRAShB8cASbjElXVQKiFPl1kJvJYVYYMCESg2ESwySkBz/hkQDQMsUynis+c8hBmsQWIultcRfJMqMcCZedKmjxjbhAyRz3uDcRPKo2dMDjLfIxAD4akmw5mAOTbsAUQc6CAUyA0SEnybImJA9GGHTkK1KCAZuIjf+SoOQXEuCSlSO0rgq30eQqKhCEmPhhAS8MpSzPxSMM9QABfkDCHDKnSlSEqAfvocssh5kt17HkCp9qiB+S1EtSvKMCrkuIH3RFzGouywZXekkO8DAaP4hAABZwYzM5YZLCWPOcLCvgODdRBAoADJ3wXFle1pkJSg1ACF+Lpz4hVgW50bMSeVGQGvdJUH31ACVH/KcjUAIXT/WwoBDNlhqZ0DuFKmIAGNEd/oQY0Y4uKyxiq4pFF6E+I8gKfziYgzk9ylItwciJDLjUSA2xgRiwZZQ2aGKT5tfSnlLIhS1pQhWqNlNC/IeMPk1qs9wBgqL+AV4o8IFllEpVZmVtpkX/IAGknrWAqnqVUHzioEKTVIAchMCh2/mqWm2EAy8VoQr0HJcfUGDMJuZnrXiV0E9i185xWmpKK8rBEazgqLwatj5cSQgOPtJL6CGAMpb5kexAeNjKJqdXyAtNEZrqSAT5wC2IkZoTHsVTy5q2OHjgEVgOUoCE3hBBnSrBaWdLIXZkEIl3qAIPfNAEYNL2t/W5QRJQ8toqDGxd1gOucr3DA0f1RoMIKpkPboCDTy73usfh0LogacBxnc2VusMQdsdLHBH0RFfMOd9fedAEHDCIScAhr3zTEqokDIy4qHNsD0owMGGuaL4AZsgQESKEJMQrcZ4FbWNMOboAz7chNhDB/12oW4GKegy2PJDttbQAhD+9CFIO7mh/iPqx3O62t0xq1op6mIMr+CTEEbUvOz6WpONmJb6vel9OgSAHGIsYAQLw58Giq5DpVvdas0OADXrQNB8XlLpeUMnBvPtZvIX3WnhjcpR06uR9xih2tZHXetv73rSU7Vc2wXGXrWkEsflACwXAwLf0y98/Peu/zfrRAkTAgzHVYc36VJARXGiFKnC2WAkW24JbB+JmiUABUCCArUoDaHiOMj+KOgITXGukKqRFzdlCwgd28AMqEIC6PBCAFqzgIpuYeSGiqbQs+YIpqEoVYj6Iww6U8AQp9GEFPsCe63SFhBxQ5gZzAEJoZP8dyoOm0khZ3eorIWaCKeygD32IwhP6EIGwQKrYPcDDimTiQmaDcj4Z6XRZz5qDh+4rBwqYwg/KUOowDGEI3K6IEWKDsrTM4HXmpmQTwHLbEdGGrjCyK79y4AAdRKEPO9gBvn8QhR/82gmMPsi/lRbwSfIgNBaAK4FqAM3ADraw+7rBHg4QcR3oYAdTGIIOLtAHi4/hCEm4WYe9AOqOT3GUh6pCIAeEgbREFj7F5lcPHHDtH7jc4lHYARR0IAWKT0EGbY3MT3xuyBfmQAM9CBl6aKMW0ZKWX0bQtQ4OAIWIS2HbfVACxK+thB9EgAU8Ki3Xy6iFLuABUjcQyHRM9L7/sd3ABNhOvOIXr4Ql6CALfciACF6kalYzxNUHgbXe987AeeqGOWE0POIXT/rE/8DXT/jBDjIQbJbsdobGfkmyl815GMr0L3Lik5mPdvjSl14HU+jDAbTNBR1w29sxMra461Lu2otQTrlhghHiIljR+570S7C40yEOhXvne0P8fpkN/r155wsQCFWowF9+6Sn3Wv/6it+BDpbwcChQ4QA1r/jFM040HnDc/BbkE0xwaE2RRfwBFmnFe6MHf9gmc0sgdcD3BDE3czXXBzeXcy4EBDwHgBYUEzlweyKRJEfQBALwI3OwEArIgIrnAUpwAKrXB1CQbRBYdVFwdVnHIcnD/4ELhCg4gCROQRjuhwMIYFLvp4JYYHwy1wdDoARvh21yF3FxZ3d45346uEAWggRCMCQjUTqR03sq+IWK13iPF3mTl2qr1moHkXlrUYWEcxArcgTBEhIV1nMpCIZ2WHOop3qsJ2yvB26yp2yUxYZj4xNGUCc8IGT9wBxM1oULeIcMCHzCR3zG120+kXzhNm4wEkuCmDe68joJsQ7/MADAFIh544WOyIDZV3PGJ3XeFwH6Fn7+BnCbmDfG80KKIVLpwAAYMF2aODimeIrXJ3/0B4P3l38WtwIY12Abh4KzODZU0gM1USUWNg7jwhYJSDi/CIyl54AQOAUSKHM0Z3M4p/9zGkiHzbhwWLEdn1UFLYAOEhQ1W1c42aiNpMeCLnhtMRh1U0eDNpgfOHiOY3MVs9MeLyF25ZBDR/BC17g380iPiXeESoiETAh3T0h3Uph3AHk0BxEC1mM91OUH0+gN1lI7DemQjiiGkCd5lHeGl5eGChRrGYku2wGK46AsylOSJnmHp9cHqbd6rTdssHdss0eKMcksjwIErCQOvrE8OJmTXwiJw/cExXd8lQhuy0duvViU11I8AgCC3OAGFOA9TemUqKh9q9h9+OaK4HcD/TZ+sqiV2HIVaqQR4MA4YtmIZHmHwlh/xUhxx5iMILaMcJktN8YSQUCA2uAz3zOWeen/e9w4dd44geFogeOYgRs4mNeCFlxhBF6JDQZhjr6Il40Jhvb4gvk4g1aHdf4Yj5jJLDHyOnThQNtQABaAAObFlKI5mgwIkUm4hE0Yd3MXhXeHka2ZmbrnA+JUDSLTVuXHiLr5nHHneCk5eZP3NTGRPz8hYTBZnDYSZtlQAAoyVbgJnc+5kz2ZAe41JrLiBQJgjXwSO/PBnTaiF9iAAaJ4BUewUiSZm+TpkFApiUsQAXhSfV+CFdbDjPI5ITggZ9cQBIciAgl5l/3ZmKm4fVInd09gADDgBGM0GtUHTKCZoNyRAwxQcNMQLEnwUNa1nxOal3tJjPjXB3DgdAYQAMbj/0TtFqIimhxjhCDU8A4M4gNdFZ83yZ8teoqPGYFSsAMHkAU6AAU/kAAw4BWjtSIIuqOIFRQkFg0VsC6q9h4rSjuMeaSk2YKm6XI68AAwuARKAAdS6gdNsBifg6X2cSFws6XOgBFiwwNMojIsSqYmyZsSSQVDIHUuCAX69wM1yhZESafckRWOInLQYJMLNKaASpZUIIM7oKESlgQAMxpckSva2ZxYyhgNUQQM6gyzUUGWeqk5aXFU8HRLIKXbMSN+gAdEmFjw6ajE0RhG8GzNQAR3ValG6qqNKX/XFpw7kAABwBJzwCAFemNXyquacRBJ2Qxkx6rFaqxkuQMPt4ouh/9vHqChXSBYHio2IMqrwmEZfIoDd5QMILAApFqk3DqhZPCA2dYHaxd31zYEGgoWDLFkOaquwbEQ22EDwsIMvTGv9Fqv5PmAO7AEHhAFOmBx8qcDShBxGkqljTM8BPsY2JQDscEjiIgMRAAqFtSqDnuKFfutShCDP+B4D9cHbCAFbgoDcCqnH5sYVAIWMJJuyVAV2BGm9aOyK6uNbdcHU+B4pAZxxqd9i6ofO5sYiFGIPlCyxUABYOQ62nq0R5upUbepMNCpn1qI2ZMaHMKwWil4xyAkeCAEXEasXruysCqrtOoHtoqr7skiRJqgRoEMRbBaG9K1c1uvyIptULiszWr/A88KsFZgoFy7oz0Ykr4gGNPETWobOkZbuC76rU6rA+JKrubKIejaGFjaEHgaDBSgWi7JQJvLuU55r9f2rfiXsUr4r9uBo62DpS60acSwD2lhSn9CuLB7qRArsRRrsS6XsWLLsVaKpaBiBVjrC3ZZiE1gF8RbvGTasvr6sjUns9hWszebsxqCpfEjAAOgfsEgJE6APZDTtwL0utrrlEm7tC+nvBWoqAHAqLxbiDeQurxAqTEkv/M7oWCrsWNrBJ7qXmYrqmkLkNWlEMgCDKgkRQRcwORZtxU7qzBQq2yht4bxngV2jtYzRB8IDBgwO0B0wRj8nIerrMzqrNAKM5A7/61VSF1A0AQGpr68oBIp9kMs3MKj6a36+rmhCwPl2kSkayU6uncUhEtC4Aa+MACTYcHbKsSXKrv5uq+2668wALC628Rc9xLrsh08vAtFMKdAfMVYTKbHO7EV+7nMu7GB0rE2rIMLIhTCBSCaUgBwa8VtPLfci7EwC740a7NvGqfl24w9ywMvIwbAigtMYF5iLKGBzLn1y7T4C7X7K7Wz+EnZAwTDogsAwhV3nL2XLMQHLLZky8BcgQM/QipCMCocCMCzELjTNUVBnMpkqsExe7d5awROIBN/QhlqXHszhgsroVqAzMtY/MKJG8OMSyOu0xDKtpCclwRnTAvx4DbYHP9Cu+zME0rE4Aq6fTCuSFx9PoAo3oQEOWh+Q2cLBWBKntTM4ozBWky7/Hq7X6whRbYgldxlOZB+tnASPtQj9nzP8/vGySvHGssHaNIDoxI2OogHkjoLAyACOZAEdTAUCa3QxTvI3huzDhe+UqADE/AG7JK5siYrtuwKRJAd1BUjHw3S85vJ9+u0iNsHHPAGIkCF5pcDC0BrsjCSchTONu2w8pcFSzoBDjA7dCEUYJGQTuATkEKEXZYVu0MLAmxGSJ3U9foE1/YEURAFIxAHx4YEsCwTYPETUL1mZ3UDBxYLXV1GXw3WrupwMcuTShAFSkADcSAACoIVSLBGY5Kia/b/IDZw0a7wH3x013h9qTtABUvga31wAUy6BC7w1LPTOjjwtiyBS1ltUjYQya3AAIYE2ZF9pDvwBPSHsfhW0kyY0hgiWM11nYDGOU7wXLBQAanNxqtdvFmgf8b3gE7n1xC3BBNgAhyGPM+iYU7GI2JzBKnaChSA2o8N3MGNyYi7BBAXBVTwADsQBix3bTvAAQpwA6wmAu8MY2yhZFv9CkVwSKq93RmsA3AQrtpHBXQXd7H9AxygBoUtXl3WQku2BaadCgbx2/Zt30vd1E/tRVIdwVWtO1Tiak2SPwHtUSxBXXLtCkjB0imr3Q2eymLNk2V91mm91u3n1oaBGCyy4R41/yt3wRDTewpFYARzwOAlvtp67d1P0Nd/HdiDPUOG3ROtcxAvhFSGxbp8WmGt4GnfrMsk3uNtPNmVjW2YfQCazdn7wSOgbQNA9izSJuMQ9Tlq3RAJXgpCIknZbeWR3dqvrQSx/XCz/Qa1fQS3rSvWsyIpZuYFxUS3BB9NYKKoUFbxw+NwntTDbXHFTWoO94TKzdx9/txy4UKhCugEpWzvsUIvPQoVkHWKvuggHYPJ/d3hPd7lDXHord4CwN54414hoCiavk8lcCVgkQQCQNSnAD0xMuU1TerO7HT5Dbr73d90rq8ALuAl6EJzkQJJkFyH9TguyRU3LgpMMNMijsrC3v/j8kcFEI4ESPACKcAa26FsVn3hlXXtoVAAQNYWo97tPf4DTxDHUfAFI4AGL/AC7CUAw9ziF/Pih5U+gIEQVnAC8S7vDS4FDwcHjqcDHvAEgD0aPZAmhS1Yh03geWUD2zwKICB9KXXMXl3lCi/OPzAES4BvvtZ4fr3Z75OiYJ7kom1YTkC5n1AFaaJkp7zCJF/yvJzfFOdyShhx9MbTCoBLtv001FRZ1U0KRMAgqkbfPe/zlzwF+sd9yBqrZL0Dy93c/wXdhkUBiCkKA2ATXjBJ9U31c7sDZPByyBp1GfvwFHve6b3e7b1WZtWZnzAAVdBe4lbrlqz2221xcKAETyv/BUNAcXG3pPhXsQE+4JWl5qagOWD0IlIv+IL/4Fwf4VG9IhSe7ljtUQLQ9KGQ40UTFzu/xpgv+CdO1maN1i+h1kLA1lH91h7FIK1VCkVAZueb8Ksv7D/O134N2IINTEaO8UjOUht9wqOwARggWLGhEL7/+6SO5Za95V0u7l/+2TLfUgux5pzABKvlA1awW9NP/VYu5xSb7LItBbSNEHqu9MAeTzOCBx3vCRsgsPOhBfMPCH6Cg4SFhoeIiYqLjIg3Jn2RkpOUlZaXmJmam5ydnp+goaJZUT99On1LOz86UUp9O0sTJlpANj45fiWNvL2+v8DBiTc3A3/HyMnKy8zN/0FCfjZneDw2wtfY2YqPot3e3+Dh4uOZUJGxsFFUDzthBzs7sBwKN1YCIj7a+vv8wFY4TogUaUawYDMmN3j0AOLDCI9+ECMOg0SuosWLGDNuYgVHh44hpn5QifdKyZBTPzioQSIAmsSXMLNdQWKNicGbBoMEickzJjeNQIMKHXox3pQ+WKI0EGGjhw8etnAAuSGEWDQbOHpqlZijRw4kFXCKZUZkq1l+P4mqXcu2LSUwfX4MQTWFQI8btprcOCJIQI8mPaydHZyNRw4BSIiMXYyMAuHHwdK6nUy5sjgdB3QoQfUFVpsGPZzYEHLLSQ8cQqbyhcyal48bOWzYZLy4QP/r24skW97Nu3emKKfMwTm5REoDvn9t5LjRY0E03NAP2QAg5AgRCrTH2o7OXZBu3+DDU0Yld9IPLDpU9SGQFUk0IThwNOnevUmOEDySzM5uEMR2+tB9J96ABAYFhRnxwLJKJFHsgIoOO6hwQxM8GOFHbAByZwMefnhhDH8GFZFPhrgJWOCJKIoz1wFzLfHgAUrEAw88P6igHA9HaEEidHqchsB+IDrz0I6tmZjikUh6EgUUqCzByjt9KAFcXJpRAVIDOChHZGs4GOFUMUEWhIFgWz5mZJJopumNUUgpxZRTUGE1VVU3XJVVmfzYYINoPhDxYZjLMDAfnoSdqeahiG7/ApdcdNmFlw16reYXYGQSqg0QeNziFQaAMoOBe5aeZWiipJZ6Smab9dHZDp+FNlppp6W2V6jaOAEECz7wVUWnylAwABC0mjWqqcQeCpwOwhFnHHJNKMecc5UGCwxUAsR2g2K8IlMBftJqNWyx4KZI3kmSnJdePOz54d5o8Q3abTA5HPEUEAVkiwwIOSTxLk/fhuvvgAcmSCODDp4S4YQVXhjtvo1MCBAOAlhg7zE73cmwRP3+q3FvK7b4YowK0mhjDjjqeHEveDThZQ54MDDxH0EYdjLGFG1sM4pLNvkkSVOyooSVP2Cp5cyN5FJdNFX8yesArxENUcY3R10gm0kt/9XUvHJSZZWeFjsdxMREYOg0WjVLbfahi87VR1135TWrH5MGNvYgX9tLAQ4azL0P1Gf3vRtmmnHmGWiikeaDaaippnfdvG5QwD1668O335RTdmyyqSzrR3LLNffc3Ix3GkQuI0aOzeSVp07UuOahp16668In3+J2+6BFCKZng7rqvGsU8DkL9tHggwdTaKHYY4cOKBOxrZa7MLv3Ln1FHaf3sYwz1nhjjrRnS0QIRwD7PPRlT28+WzmnsnOUPVd5ZZa5gG5vEDjw0PX4vkR//v5BUe3m1XGSitbqxDVLBQFbnaoAD0KwMPw1rHz8iyBv0taotkHqbXFrIJEQCCgQyP9Hgw7cBgQlSEK3AC5Vq2pV4WCVuLcRioNhGgAexBfC/I2whDhcy+X6MJzMHWdzzeoctEIFwyBVwAYnKF0NH5jDJrKFdeVyHbra8552ETFbBUjIEm3oxC4O5XcKMoXwCgYhCRlPYVfsVAGYkIQbmGyLjNCfF+eYieq56FQgm9EqRlayNC4PCTkgGRyZSMdCViR9TsIMzyLhM6AJLX4v5FUWCzjI3NzQkJjUiP+WIggt7MUGN2hKEo6QJUHo6zZF5M8ksVJJS2bylUSh4NoIgAcjAMEIFgICDgLpBxzg4Sm4SWV2Vnm/VhZCjrBMJiZOKLgn6AAC8amFFeyXBCQsgJT/kGSNMGlDTGNORJngxMgO4QCHWPwgArFxQhLwwEscKREy22RMN715CGSG855QjIQOpNAHKvQBChngUIWcEBsatiaetQklK+lpCHveE5xgpNEU2CSSIaxgcznIQ1dAaBaEakehxWSoQx+aTDuiop9PcEV6lhCJCIjgPp4MpiRBytCGXpKkOP0Nk9SHGSno4AdR+MgP4NGgJURACxzt6EwpWdNBjDSnUJXER55AhVZkQAJGwMENLFQn2PjhBg2xgS5fUi810rSpTr1pVNcKClVEYQoQGgIVZDAhEeirB3DDBRL4AsqXeFQs80TrV9XK1sJuwkEXWFsfniBGGWTpCL+0/0E1mFONU0YEAwMBVGDR+lTDPlQHHogLLOKyBA9ISQamiUYSvJKlTMEESCDabFM769l7guEJE+1DGMToTCzsIAJz6JAPhOADJHALYy7T7FkFS9vaKvMoQ3DQAYCDBVigYgjvWIEInCAAIByhCSGVHGxVuVzOEta56D1FFE7CjlLMiElTsIMBAuAwPBzBJRLpwV9vItuaNje9mYzRDpQgBShshgpPgEJQDQADJMAGNkbQU50kkoSwKJep5gUwgNHTB7UNgcBPiMQr4HGA6s43B0LIZk+KAAKzYni259UwTk17gKH+c4xMkgJQh5AA+uIAAaU0i/JiW14Yyxi9LdoBfP9xO5fEmmIMTQBAPgRA0PC+RGlB6q9IY3zkcDpoCcCBAhUOEJdS9GEFToAPD1LcEgFYWSLYcfFCmcvlLivTSVSCBRSGcJIIIKEHRnBwYGw5hyBvZcjkfbF/62xnWOrgKNN9AhdQEQEcJCE2gATCV3yQBKYkFSJYJrKit9xoz/6An4zdQQZ8MAc98cAHOEDCQ2wgASGobDDjTfScM1xqtirBRVnoQwZEkBABaMEeX60TZKMi2bOEmj9FSMhWBesdRvf6fBz2MIhFrKAonZMFWJkwgPZ7Eybgwc14pfZ/r30zGtvYHA3KMVCn4Fgn+MEIOXgnd8htkALsyQYCoPZg2V3/yCQveQpNFu0YjpAEpAIBCF74NDx5RQSAu5DXBPfil8M85jKbAs2kwdAMeKCFIY17aSKohYoXnfE54pkVeuZzH/wMaAdfgUM2GLm46cPvghSgCIEJuLqt3XLVPboPkZ70zC2N6a78Mt/VMGh3ei4m97gL40Vv4qkXO9RVt1qysAZkYG4wByAQlERUJ0gQqCFxOK4768X6tQ6CPexiHzvgxLCGNR6yHLRnqwh6EvjA4V65bF9321HqthK+He6LlbVTgG+724lOeFO5Ox7wVvI+513ve+fb8X8PvMDfXnnxGPzRTNaBk/uw8IaLFeKS31HamxF5wZO+9ODZ+D87DtSP/6dZOdYYeckZFoTHA6r2o6c87g/1clQoWeY0D/QNbh4NnRPfXsgf+vLPdvSkU5rpNhD7058i1uuHPvZLvP32ebP1VHvd1WHfKNnNvnJaIRpE2afz+qUmd7oTmwfGhmx59xx8t3PScn/8AQJVkFXJt3+HYngdhngjRhKMp1WRUyE+AAQ9wAM3kGtG1ANCp38OqCaXd2Pxtnlv1Xn4pm8zI1l4cAbWIAQIyB9H5DxYN4JHcnpTkHqr13oOB3uRgwM6cmmBsQETMzroF0Lqh4PjoHtiRma9d2a/J3IkZ3Jj8xRW4ANYkQMeCCJMEIIiyIRH0nwx12d/Jn3Ul3MceIFTsf9XOYABRmgvDPB52ieGR9J9USBp33dp4ed0uEB+Ukc0fjEV8pFZ9jIAyHODdlgg7dd1rAZ/sSZ/ZXd2evMQOjIDRmCI2cIEBWCFRraIKNJ/wvZ/AYh3oUSAF2KATsOBXeEHXWhElqWIoEgU8KBPi8dSAqYqFBgB4GaBxpQDzrFafrArL0ME6RaGs6gWO+BMjAVXDtJx/sRP9AYQnseCSxQYDCECODCDXqiKpJaMa0FgNQYHkfAE/LRYWDASEcBwPxhx3lQtCeEDFRBnE8MA3khPSwiOHbYDVOBbJ6EO5LIDK6BQVDh8xqQneoIHrxgkTGB7yqePobAZ5Ehg0cUKQ6D/Am7mB22UhtZnTEBGE0DwbJCHAQ0IkUNRYD4jBfCgAwQwXLngBHjQA+MXdd5kBMRADJzyMsdQFnVokkHhIh6QUnPRAH6ggQJQJ0glifTnTUiQKQmxkFlWkj4JFD8lCSpgafkBBA9BExiyd6noTfmSA7FGjDr5H7I4lZxQi6eweNflEdEVD6xAADRhP4J3CPaDbxsAlbEllWjpCcuoA80IIaaQBXDJT1BgF1rQI8dVl4SAAz5wGhKjkzvJl33JCeL4A+S4WKhwAFIQVEHTS0U5Q3DDmIVQQJr4MgWwE8hYmZsQXf24A/8oF+RCALERcGKZVQhwjKTZS3chBGQpmap5/5asaQkSGSVSEF2SIJfxMRqhdASBFAKgspsK80vGp5PB+YnDuQkoqRkqCQ/skWI3AD+75AS4YHbSKQjACARFoJdBcp0sl52bAJRCqQOg4QekJFmxUXahlC+kcZ69dGmztxg6sZrwaQlVGQlXeWmh5AQPFg1HoHen6J+BkQPcuDS2IFn140352GVqqRkwNxcfUYtxOZdv5p+GIATwYWGSiQwFsABZEica+pDL95eBuSCEGReGiZiK6Ykmqgi6xAQksKLJ0AKchhU8wCHGtKEydpmZ6UxI15k/RZRZgSnAAoY9qghaWJ0rygRbqCkxWpmu6Y/CI5uRQJsAdyFd8mO6ef+liZAVp7mibkABWDEH/ZmkMop7xUmRCbIeSLCcVWEDznkf0cmmiXBfOSmkyFAEOHAFN7CYlaSkGradBDYj37kc4pkD5JkD5kmoipAETVChmwhrWqAFJYo/kApg8rle9IlX92kYNqCfypEEdcqpiIADMdBiiIoMRFAF1mCTX9qXB9oHCboce9KggAqhSXieOCCSW0oTfmBvdsqEHcqWHeaWIsqSJEqr4pWrysAAeDU0rXSqXsaMP+CMg1mY/6SjPeCo2ioMBaCliEoEC6Av91hD4gpOTFqOmwmlnzmlomml7QoM8IqoRbABuWAh0TqCYQqbYypz61GbaIqbaxqwvwD/qi/DBLjAo1t0r8qUp8e5p8qZJX8aqNBJsdcwsIhaADaZrGPDsckkqd25A5UansoxnuUJrSZbsYfKrcjAAPlQr0p4p0eWqkPJqi+an1MRq7Oas71gscVYBRM7eTgYrMO6oMb6oNEQoUzrC057sV/1q9dmkQJzCtUaonCJrRi6tfogFSVgk05QBG/Ks39QADMAsBsrtDgFBbgVCUxyrjiarj2QmOuqsWr7C5I1iLIht8wwAAWAs4+Ktw9VVaGlBFOQh/vqmVIamlVauNngHuHpBwqpuMxgAaU6Pi4rQUOwBE9AHD8ABWT6sGd6m2rKudggL5tjA1XQtTpZBFc3SKcb/0GYgV0OUgYg26ci25zPOai0+wtZQay6q5MUwABg22tjVos/pQoze6mZuqnLCwxNIAQCUAI2oKKiqwzuKbXsNmAQwkj12apIu5+yyrLLiwfE4AMDEIflqwxFML2lJldOMg+2QqwM2nfHmrXyu7x6IQg7m7/IsAFVEEg9gAS4kH6Q60TI4gGmQC6Z0WGpsAMTNQEKYLsI270wYW84cAQxwMDMoEC1QBoLALRz87tS8wSZgR5hcBIxogp76gIdAEhfBYAk7BN+wANFQI8qrKsPmoEPQbiRI8Nmw1Kp4E9K8AQ7ACNLwMN4JQRaEHBHwMRBXCt1sgVHvAxMICJy48V64//EN6MDaYAsQyUjx9kHsyAAnKYybVQN9ffF+sAhIcCecvsrIQAffmGvFZxD1rO+F+BPOzABHZAEMsMD7iGWyuEcehwRWolZY7wM6+lJU0rInqUZQ3As+8QBHeBmCKAXYIUDIjAVz2q3lVwYAvCbmcyiQwwbyvs8ahw18QBaE/AGExoCp0EVONIh0ZChr9wPWIGyR0wBESYaMNyyhYxDQ7BnTzACbzAHsXHCpbQctjADfkCqSVC6x9wLFEq+s3wMFNCJNuhAuZwmF5zBkbDBxOHBixzC+TDC4/wSQOBJXrUhfhC35zwA0JAD3hy0sETDOmDDOBwLatkHPOzDxZbPMaH/BY8ZntVgAwxgxOeMDMUHZHncxNFcOVC8BFJMxVaMxX6gxVyMxhJ9Oj1wBVBhqea80cjAPCcgzjPTzknCxm5cizsQx3Ncx0Zwx+Da0k+TEF2QBBeaXDStDAMgAAhwwMGi00hyyPGQyLDAyI6cC5CMppNs1FwhFUnAQEQsy039B1vAqyztNFR9hyYhylJAyqaMyrC2ynXCXWAtEYZhCzThx0cMAqLhycm0yx7Qy78czEIwzF5QzGud174gYZJlA4x71syQl8/M1iHdN9M8BNV8zdl8n6nYzd9saTjt2I2QKVkCG8rc1PvrWsvhRoGY05ldKu/MwUh3XR38wfZ8b6b9/xhsliVE4NdjHL2uplVO8UbQLEEIrdBRwtA73MO5ENG9PRhIoBdAIAIzTdnJUAFapak8cAV3AdIlNNIlXcW/htIqbZ+NPd1ooQFIQBpmrd09qydAkARdwIGXLS1tPRk87bo+DdQmQMeeOtQJUdTs3ROBpJVMwKzaXQVFUA0hoNS7JN7A6yKIrMha/ciRDD+UfOBaIQYCMANAEKBHzKUgKUgUzj+gDNdy/WN0rcqsjNcerhX20QQDkN3yzaIDENkKleIRRNiGrRzArFWJzReLbaQzrhU+QL8LnOPLUADE2lo+fj6b3dnYjBWgzc05N9rhnOQ9UQsUgONOfgwDQARmN/+AaTzb4lHbGozbqqDbIuzl3BEbAD3muspKeDHlNrPcOnDDza3DkvDQ0Q3Ecg4dPBAETG3nzFB8NpBVYqDnN0PeUWLS590BWbzF6l3o0JEYit5vuZCImM19bezfcHwSQT3gRP3Rmm4WTCDc2q0TCwrpGmPVfYDVi9zIGu7VwLjqt7HanQ4zCACaac59b30Ko1zKLl6/MH7XrszrWnFAv24QjtO2sr4xQO7LQo7Yis3Yzg4Zz+vkA8CAw242VW7NV67N1qDl3gzOpd3t+6AT0X4TAxAEBaR3OYDc3bLfnBBiP5AqwaqSpnABHPAGmdIEsejut2Gpr3YD3z7mJAk34dz/FSGwCwyj75lwdKvAUhZ5EsTRBwbgABogyV+L8AFiwjxQBbga7wZRAxUQYfgdArZyMRaPCXPxBUH1VkMAF2WwWFywBjDQA0yBIXRI8gkPgtXg6p0+7997A7lpuxWv5kLBKB1xDnIBDwzWJSHwnLEhjER/GwH3cFVA4mOeReEJKlFLKzN/CamyA1EQWj6lAz5/Jy4KBNWiacbc9azBEE2wBb6u8slw4/hRs1IdIFDfPy7iIBCiA/OV9QhQHTagBxfiB2KQEL2L99R9C/Ht9wVBBHVSIQwh84UPFAewgw+AGQkAA1+VKcrRA0bepZFv+ZCRA0YwAE2u+T6nqD0O+qUi/wWl32MakCUUbUH+/KCvWgJnD/s9kRW1b/s+p1VHkN9botP87u9i1AcAnxk9BkpCgKTIDx3A5/i4YwNBwODMvwxl7gespuqEkssY/wMa/xEcnwoeHwDV1Evt3v0x8XliqYG7AAgYf4OEhYaHiImKi4yNjEUMQj1+lJWWl5iZmpucnZk3Jn2io6SlpqeoqalDOl9ROlFTQ2B9ZX1PXGswSDd+NjZCTb2exMXGx8jJysvMzc7ENn4hOTc4TTwVNY7b3N3e3ExJfk7P5c6gqunq66g/rHA6ojvuOzsGMDhGPjk+NkBAOKKZG0iwoMGDCJcJyZHDj48ePgoM+EaxokVHFf8G5BCXsKMldOxCikSlJN6OKB76SNGhQxcOSguMNOkhwUeTIzw86tzJs2fPIzhu+OABhAeTi0iTJmXSzydCkCOjjtyxRMcOllcNBJiGQMgRGzdsaMlBFM8Rp2jTql27yR+OHkB6VCmgtK5dbhYK5GRbDqrUv+oOTHnyQMeBBDD83MDzK0ePr15wCAnBw4cVvpgzazYYokeToVXu3B1NOlGVIJuZ+QXMGpWUwgkCaAio5eENIL/8COiBY46Pt6mDCx/eqQQPHDnoll7OnAhZGzmA7BNIHNPq1uqe9PlRso+OH6OkzDugIzZYIXiqq1/P/pOfJEWKMJ9PukARh0Js5KP/3v46dlQ6TNHHPEtsp8MQQ/SRYIFaJYGEHzi81N6EFAq3AFBAVEDfhndtgdoNSQiBgwAV+vefKay4AosstNiCiy68+AKMMBXWaONaAgjhwwBBcOijUnpV8luJoZyYjjs6wCMPPfbgow8//gDE341UVokQAkAQQcGPXF5kAQNhvTTleiYaOUp3J6W0Ukv4wCQTTTbhZOWcdBKUgyBd5kkRBnrZABGRZqpClVVY6aAVV16BJRZZQJhV56OQJgMEBvLpaWk3FNzwVUMUlhmoYIQZhphijEH3mA2RTVbZZZG26qomFRBx6azbBFGFYpN0WmSgrsEmG2224RbNbr39luur/8i6GsRRtDbLCAa3JsGYH9TcoAUQxHnKjnbcxfNdeOOVF8B56SVr7rmUTAMEP37g6ey7iRTQRBK/HHcDRFpku6tUAQ74Q4E/HJjggn00+GCE6CaM7BHUOJFPFczCK3EhdxTA2w3R8XBFD8MIp206Kb4Syyy13JLLLr38EkzHCrdc5w08HAHEAG5MbHMhGMTwCxBJdMHDDSyn9rEqSCrp7xD13JPPPv38E5DLUM8J3RFO+BDxzTdTUAQPNoSQBECcerxvVGiipBJLLrk5U0037RX12zVGZ4UTW0yE9d1M2ICEP2RVN3Qqg15F6KE5dPVVWGOVdRbcjE/ow4NMtHD35P8S2cB1WGNq9jcqoBZ2WGKLNXZqqpRZ1vjp6+VgAwVVTO56AUyEaUO5Yrf2mriziRVsbsT6BhzqwHucnOvEV0BBEk4Ao68pVID3w1VY9BHFEAEXiDR55t2AXvDcr/eL3k3kIEITfhhPPPFBENEDOcuXkmA8fVzQxxJksCSKHQgaDKGE3fcvHGUB8cEccGO+8xGPAUZwwhzaV4qrxGIHoqACBBU0BK3ESGU08p8GNdMDYORrGlXYkgGJNwAMIIeBZ+LODsIQsHpE4QdR0EW+mBalp23whmzJjYSCIMIREq8IQQhbcK7zAy4ETAoDY0UGEkMUK7yJbXLCoRTRcoONFeX/BrLyoQExwAQUiuIJ9XAeeVbAgnFoSnWIY5SjpshGnjAEAV8hAh20OEIPDYeIA9KBEn4QgR4kgWuKcUhASLeqNhrSI9MSQhDsRkcDoqZ2DTRQBCLkA4f4AQk+EBElemesQ3ryIDBDAhEq1UhHYgAYORDGgzAThx0oYQdTOMAesbCCCO3mk7jUCXSA8ZUQUOIG6SulFplAgegIAQhBS0sT3iAKKARMBysAQD78gAABuC2X2LRTJXOAg7iUAAdEYKQwR5g+ogQDMz7owBME1Icx9AIHIdAk/7JJz3JEYxrVuIYTlDNOLRKhCkQRolqAoAYo9GEFNnDCDYwQs8vlYHH1/4woMxbSkIf8Boj9bCQRnCMEzNjABDKwwREQQC+ivOQ2OeioRFeaDKAIhShGcVdGtcjDzDkFBzmhBg4UCIQZUIIoSBAoS4fKCbfARS78nCkdmYABzDDEBzcgRyZ9gKWXrA9bRM0qJzrzGR6ERqnjfGQO3wIQ7eEhqL/5Cli0ylZNGAcHTEgqWOm4gQL4AjkBoV1b9+pR1SXKl0eASFzn2k8QFCEHVbNBE2zK18b2hF3c9GYPEFCEqxG2lBsIQjdVN0/HerYn99TpNXxQBJleVphaO+Y+PsvanlDUIRCBq2VPK8wqFGGnnW2tbg3i0qEUZbC0VSoFgsjY3Rq3GUaNy/9cgjvXDdznuNAdCFdBIxrmzhUEdo2udp3xVuBat7kVsCYlcqCF4m53t7v8qx8CazW5flepQWiqBPjBzfPal1rb7GYPSjDZyr6XthADixasYN77fja0+axMaf8b3CDYlTcFNrBjX2tR2TKYuVWoQBGSIFQJ67a3MPXuhYNLqQh7eK/JReqI31uBLp74uNP1anVX/N3Mvvi43XUvjYNbABNa8sZZ7VoHMYaHXoQAdlvY8YWJUIFqKMbEQG6j5X5xBdVxrYBKvrBEgOCwSkZZovrp6GQvGYMNZJnGG6ADA77M0r1poZtHEAIRenTmHWOACGyW6Gd+aoMgkLLONB5lnuv/mYM5+BKL4gQ0jQsg1kHjUgTrSt8cFX3mIDTa0YdcbAgprWgiMGFrfjACMAKCBBHlYJWYfltOnEAvuIiDh5zmdHx9IAI/aOGPuDLCsVINNXEI4DaWK8AoYx3rTwtABAH0QjV4YARev+0lOIjJDYqQaGIregNMwHNYwjKHezk7anvLgQBsMIAZW5vYTAhvD0SAWB6Q6NsuC11c/3xuYnPRCL3QdW7hba4mCIECPax3vSlAhAIAB8r8plNEdCxwaw+ACAKYVsLRZWkGNPzihJAIEYLyldoYQa8TV096ewmhbfMgBwygN8YvHtcQ0CgoHAs5eyCr3xJUQw42KMKcV85z/0JgIH2UKAEQroBwmacFwdbgQU6aMIAk9/zpg2AAE7hJDlQbfTgUjq1sLQ71rrsBiL++unpAXJQcfL3raCcED8knduKkeC50TnvaCwCxtg8nxl+Vu94HkdlL2x0zxoEdw/fedQpsoZLItNxCw2QEjvxdGUDQAtAaMjt/iCGh+YhQOAdPeLQzIQgb8MG4RRrzojyeGbXhGE5/ATTkRKMERoBd52dvCAwMoArIyQ9jznl6ZdzrCgGtRr4VgwCJmJb2tLd0D/CAg30ApcO97wTQeNCFr/3CYdCxtJmRz/1CaMk5ELKBqKOPjMgmIQSKx00BGN399hvCuQUQyALJf4yT4/8m3BuNu/v3PwgtFYHL9GcMrDdlAyAR/HeAhuBpeBaAxMAYAXEDIoaAEvgHmTUAyTMMX5EEPUAZvoRVzqYFQvcQNlBJlod5RnBSTVAFwzaBLEgIKhgEC3Ab4fMSTrAuPANvORACTnAW3QQW1aA6fgB7pbV+LViEhTAAIMAEP1NfxzEDtAZvftIZ1CJqw3cDxVdCRpiFhpA+RZBAQREUXoaDVrg3P4N9OaB9WpiGhlAABCcAJeAHk8B2zqYfrZcTPbh++qeGevgHNZBtqNED+QJvfyQENxACQJN/e5iIh1AEEON4vDYiinUDsWKAiliJhlAFPOJ3eRYNRuBg1WaJoDj/CMMVBD0gbsPQfLAFVXoDU+8WZGIiAg+SBFalH92Wc8TEdaGYi4cwF/+EAxy2LtjXUVAiIriWVUjAbEhAdA2BBDWYE0bgaceni9JYCEzwaX5QLgmEBE7DEOOwbxG1Sx3UAwIQEMjxT0UQcNOYjofABJgYBFOmGNwUFtxUdIbEEFVmBPhUBBVQANunjv64CMPFVCBCIjgwA18BUUMVEDkAAFpwB542W/8YkaYxZ0wgAGJAUdBXTz9DbTEgORL5kdzAAHRQAAwQj1kVBPsYjSC5ks9SBRvwcytlaZbGkjRpEQUHMV+BJUBzST4gDtwUFECDBF+IMb5ACdHgbpURENek/xb3Ui8L8GvDEg355gTUwFBrpVjRAITAZB/UVpNeiRQWYGkl9GQcczEYox8+MB1hsS4gEiE5ARc8oAXMlhn7gBxxATQ3oI3UcBxFSS29MAk3IAI8MABMFR9feZh2MQBFUAD7SAcnBFVD4Qf/8GYSwAMcgzFHYC3IdBl4EIZrgQOSdwR/NA3l9T2L9RXvwQ/6QFoDUAEVYAGIGZvLsQEbBUQMhUwaszdUWUk+2RB52ZNn4IFrgRvIEVSSwU1vCCEdhAQ9sADYRpLhJJvSuSEa12IM4ESqpR84FRczgAOb4ieYEW3SoTp6E4VLaFtMwAArOJ3sySV5MZKwwzra01EywYpNk7CUaTEiXiAjXMYArWkfsNaeAuoshOlgn1ZafpVMVAQJTFBC1ZiHAxqhNoNtmfV5MimTB3GhGupgKiehHtpIwrZRIjqiJFqiIzpcsLOYnPehLNqiLvqiMBqjMjqjNFqjNnqjOJqjOrqjPNqjPvqjQBqkQjqkRFqkRnqkSJqkSrqkTNqkTpqjgQAAOw=="/>
  <p:tag name="MIO_PRESI_FIRST_SLIDENUMBER" val="1"/>
  <p:tag name="MIO_FALLBACK_LAYOUT" val="14"/>
  <p:tag name="MIO_SHOW_DATE" val="True"/>
  <p:tag name="MIO_SHOW_FOOTER" val="True"/>
  <p:tag name="MIO_SHOW_PAGENUMBER" val="True"/>
  <p:tag name="MIO_AVOID_BLANK_LAYOUT" val="False"/>
  <p:tag name="MIO_NUMBER_OF_VALID_LAYOUTS" val="18"/>
  <p:tag name="MIO_MST_COLOR_1" val="0,0,0,Dunkel 1"/>
  <p:tag name="MIO_MST_COLOR_2" val="255,255,255,Hell 1"/>
  <p:tag name="MIO_MST_COLOR_3" val="255,255,255,Dunkel 2"/>
  <p:tag name="MIO_MST_COLOR_4" val="235,235,235,Hell 2"/>
  <p:tag name="MIO_MST_COLOR_5" val="255,165,0,Akzent 1"/>
  <p:tag name="MIO_MST_COLOR_6" val="191,115,0,Akzent 2"/>
  <p:tag name="MIO_MST_COLOR_7" val="226,135,0,Akzent 3"/>
  <p:tag name="MIO_MST_COLOR_8" val="255,194,102,Akzent 4"/>
  <p:tag name="MIO_MST_COLOR_9" val="95,95,95,Akzent 5"/>
  <p:tag name="MIO_MST_COLOR_10" val="38,38,38,Akzent 6"/>
  <p:tag name="MIO_MST_COLOR_11" val="255,165,0,"/>
  <p:tag name="MIO_MST_COLOR_12" val="119,119,119,"/>
  <p:tag name="MIO_HDS" val="True"/>
  <p:tag name="MIO_EK" val="10311"/>
  <p:tag name="MIO_UPDATE" val="True"/>
  <p:tag name="MIO_VERSION" val="30.06.2017 15:29:39"/>
  <p:tag name="MIO_DBID" val="ED9FF2F2-6643-46BA-B685-7D49126FFAFF"/>
  <p:tag name="MIO_LASTDOWNLOADED" val="10.07.2017 14:56:51"/>
  <p:tag name="MIO_OBJECTNAME" val="Automotive, 16x9"/>
  <p:tag name="MIO_LASTEDITORNAME" val="Leon Kirchner_ext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TITLE"/>
  <p:tag name="MIO_SKIP_CDCHECK" val="Tru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3E68A340-5BD0-4700-AED2-997E3B6077F9"/>
  <p:tag name="MIO_SHAPETYPES_AGENDA" val="MIO_AGENDA_FIRSTELEMENT"/>
  <p:tag name="MIO_SKIP_CDCHECK?" val="True"/>
  <p:tag name="MIO_SKIP_CDCHECK" val="Tru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95DCBD3B-C156-4A29-95CB-86E9C4C16193"/>
  <p:tag name="MIO_SHAPETYPES_AGENDA" val="MIO_AGENDA_FIRSTELEMENT_NUMBER"/>
  <p:tag name="MIO_SKIP_CDCHECK?" val="True"/>
  <p:tag name="MIO_SKIP_CDCHECK" val="Tru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3E68A340-5BD0-4700-AED2-997E3B6077F9"/>
  <p:tag name="MIO_SHAPETYPES_AGENDA" val="MIO_AGENDA_FIRSTELEMENT"/>
  <p:tag name="MIO_SKIP_CDCHECK?" val="True"/>
  <p:tag name="MIO_SKIP_CDCHECK" val="Tru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95DCBD3B-C156-4A29-95CB-86E9C4C16193"/>
  <p:tag name="MIO_SHAPETYPES_AGENDA" val="MIO_AGENDA_FIRSTELEMENT_NUMBER"/>
  <p:tag name="MIO_SKIP_CDCHECK?" val="True"/>
  <p:tag name="MIO_SKIP_CDCHECK" val="Tru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430E62AA-24FE-484C-A1C3-DC272F7A31F7"/>
  <p:tag name="MIO_SHAPETYPES_AGENDA" val="MIO_AGENDA_SUBELEMENT"/>
  <p:tag name="MIO_SKIP_CDCHECK?" val="True"/>
  <p:tag name="MIO_SKIP_CDCHECK" val="Tru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SUBELEMENT_NUMBER"/>
  <p:tag name="MIO_GUID" val="297367CB-F030-4B13-9EB7-97563590A2A1"/>
  <p:tag name="MIO_SKIP_CDCHECK?" val="True"/>
  <p:tag name="MIO_SKIP_CDCHECK" val="Tru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430E62AA-24FE-484C-A1C3-DC272F7A31F7"/>
  <p:tag name="MIO_SHAPETYPES_AGENDA" val="MIO_AGENDA_SUBELEMENT"/>
  <p:tag name="MIO_SKIP_CDCHECK?" val="True"/>
  <p:tag name="MIO_SKIP_CDCHECK" val="Tru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SUBELEMENT_NUMBER"/>
  <p:tag name="MIO_GUID" val="297367CB-F030-4B13-9EB7-97563590A2A1"/>
  <p:tag name="MIO_SKIP_CDCHECK?" val="True"/>
  <p:tag name="MIO_SKIP_CDCHECK" val="Tru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3E68A340-5BD0-4700-AED2-997E3B6077F9"/>
  <p:tag name="MIO_SHAPETYPES_AGENDA" val="MIO_AGENDA_FIRSTELEMENT"/>
  <p:tag name="MIO_SKIP_CDCHECK?" val="True"/>
  <p:tag name="MIO_SKIP_CDCHECK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FALLBACK_LAYOUT" val="1"/>
  <p:tag name="MIO_SHOW_DATE" val="False"/>
  <p:tag name="MIO_SHOW_FOOTER" val="False"/>
  <p:tag name="MIO_SHOW_PAGENUMBER" val="False"/>
  <p:tag name="MIO_AVOID_BLANK_LAYOUT" val="True"/>
  <p:tag name="MIO_NUMBER_OF_VALID_LAYOUTS" val="18"/>
  <p:tag name="MIO_MST_COLOR_1" val="0,0,0,Dunkel 1"/>
  <p:tag name="MIO_MST_COLOR_2" val="255,255,255,Hell 1"/>
  <p:tag name="MIO_MST_COLOR_3" val="255,255,255,Dunkel 2"/>
  <p:tag name="MIO_MST_COLOR_4" val="235,235,235,Hell 2"/>
  <p:tag name="MIO_MST_COLOR_5" val="255,165,0,Akzent 1"/>
  <p:tag name="MIO_MST_COLOR_6" val="191,115,0,Akzent 2"/>
  <p:tag name="MIO_MST_COLOR_7" val="226,135,0,Akzent 3"/>
  <p:tag name="MIO_MST_COLOR_8" val="255,194,102,Akzent 4"/>
  <p:tag name="MIO_MST_COLOR_9" val="95,95,95,Akzent 5"/>
  <p:tag name="MIO_MST_COLOR_10" val="38,38,38,Akzent 6"/>
  <p:tag name="MIO_MST_COLOR_11" val="255,165,0,"/>
  <p:tag name="MIO_MST_COLOR_12" val="119,119,119,"/>
  <p:tag name="MIO_HDS" val="True"/>
  <p:tag name="MIO_EK" val="10311"/>
  <p:tag name="MIO_UPDATE" val="True"/>
  <p:tag name="MIO_VERSION" val="15.02.2018 16:15:32"/>
  <p:tag name="MIO_DBID" val="ED9FF2F2-6643-46BA-B685-7D49126FFAFF"/>
  <p:tag name="MIO_LASTDOWNLOADED" val="13.03.2021 09:09:28"/>
  <p:tag name="MIO_OBJECTNAME" val="Automotive, 16x9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95DCBD3B-C156-4A29-95CB-86E9C4C16193"/>
  <p:tag name="MIO_SHAPETYPES_AGENDA" val="MIO_AGENDA_FIRSTELEMENT_NUMBER"/>
  <p:tag name="MIO_SKIP_CDCHECK?" val="True"/>
  <p:tag name="MIO_SKIP_CDCHECK" val="Tru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E32EBB43-527E-40DC-97E7-B91396CDD97C"/>
  <p:tag name="MIO_SHAPETYPES_AGENDA" val="MIO_AGENDA_HIGHLIGHT"/>
  <p:tag name="MIO_SKIP_CDCHECK?" val="True"/>
  <p:tag name="MIO_SKIP_CDCHECK" val="Tru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4AFE2199-7899-4A9C-9D26-E2D79AC29632"/>
  <p:tag name="MIO_SHAPETYPES_AGENDA" val="MIO_AGENDA_HIGHLIGHT_NUMBER"/>
  <p:tag name="MIO_SKIP_CDCHECK?" val="True"/>
  <p:tag name="MIO_SKIP_CDCHECK" val="Tru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AGENDA_ELEMENTNAME" val="Types"/>
  <p:tag name="MIO_AGENDA_EXPLICIT_ITEM_LEVEL_TAG" val="1"/>
  <p:tag name="MIO_EK" val="421"/>
  <p:tag name="MIO_GUID" val="710aa9ba-e6db-4b73-91ca-a902e6692bb8"/>
  <p:tag name="MIO_VERSION" val="31.12.9999 23:59:59"/>
  <p:tag name="MIO_DBID" val="ED9FF2F2-6643-46BA-B685-7D49126FFAFF"/>
  <p:tag name="MIO_LASTDOWNLOADED" val="13.03.2021 15:21:32"/>
  <p:tag name="MIO_UPDATE" val="Fals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TITLE"/>
  <p:tag name="MIO_SKIP_CDCHECK" val="Tru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3E68A340-5BD0-4700-AED2-997E3B6077F9"/>
  <p:tag name="MIO_SHAPETYPES_AGENDA" val="MIO_AGENDA_FIRSTELEMENT"/>
  <p:tag name="MIO_SKIP_CDCHECK?" val="True"/>
  <p:tag name="MIO_SKIP_CDCHECK" val="Tru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95DCBD3B-C156-4A29-95CB-86E9C4C16193"/>
  <p:tag name="MIO_SHAPETYPES_AGENDA" val="MIO_AGENDA_FIRSTELEMENT_NUMBER"/>
  <p:tag name="MIO_SKIP_CDCHECK?" val="True"/>
  <p:tag name="MIO_SKIP_CDCHECK" val="Tru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3E68A340-5BD0-4700-AED2-997E3B6077F9"/>
  <p:tag name="MIO_SHAPETYPES_AGENDA" val="MIO_AGENDA_FIRSTELEMENT"/>
  <p:tag name="MIO_SKIP_CDCHECK?" val="True"/>
  <p:tag name="MIO_SKIP_CDCHECK" val="Tru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95DCBD3B-C156-4A29-95CB-86E9C4C16193"/>
  <p:tag name="MIO_SHAPETYPES_AGENDA" val="MIO_AGENDA_FIRSTELEMENT_NUMBER"/>
  <p:tag name="MIO_SKIP_CDCHECK?" val="True"/>
  <p:tag name="MIO_SKIP_CDCHECK" val="Tru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430E62AA-24FE-484C-A1C3-DC272F7A31F7"/>
  <p:tag name="MIO_SHAPETYPES_AGENDA" val="MIO_AGENDA_SUBELEMENT"/>
  <p:tag name="MIO_SKIP_CDCHECK?" val="True"/>
  <p:tag name="MIO_SKIP_CDCHECK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c792de2d-85ed-41a4-8f46-9af7cdb87db7"/>
  <p:tag name="MIO_EK" val="20159"/>
  <p:tag name="MIO_UPDATE" val="True"/>
  <p:tag name="MIO_VERSION" val="14.01.2021 10:08:17"/>
  <p:tag name="MIO_DBID" val="ED9FF2F2-6643-46BA-B685-7D49126FFAFF"/>
  <p:tag name="MIO_LASTDOWNLOADED" val="13.03.2021 09:12:16"/>
  <p:tag name="MIO_OBJECTNAME" val="AMS Overall"/>
  <p:tag name="MIO_LASTEDITORNAME" val="Mark Hogg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SUBELEMENT_NUMBER"/>
  <p:tag name="MIO_GUID" val="297367CB-F030-4B13-9EB7-97563590A2A1"/>
  <p:tag name="MIO_SKIP_CDCHECK?" val="True"/>
  <p:tag name="MIO_SKIP_CDCHECK" val="Tru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3E68A340-5BD0-4700-AED2-997E3B6077F9"/>
  <p:tag name="MIO_SHAPETYPES_AGENDA" val="MIO_AGENDA_FIRSTELEMENT"/>
  <p:tag name="MIO_SKIP_CDCHECK?" val="True"/>
  <p:tag name="MIO_SKIP_CDCHECK" val="Tru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95DCBD3B-C156-4A29-95CB-86E9C4C16193"/>
  <p:tag name="MIO_SHAPETYPES_AGENDA" val="MIO_AGENDA_FIRSTELEMENT_NUMBER"/>
  <p:tag name="MIO_SKIP_CDCHECK?" val="True"/>
  <p:tag name="MIO_SKIP_CDCHECK" val="Tru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E32EBB43-527E-40DC-97E7-B91396CDD97C"/>
  <p:tag name="MIO_SHAPETYPES_AGENDA" val="MIO_AGENDA_HIGHLIGHT"/>
  <p:tag name="MIO_SKIP_CDCHECK?" val="True"/>
  <p:tag name="MIO_SKIP_CDCHECK" val="Tru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4AFE2199-7899-4A9C-9D26-E2D79AC29632"/>
  <p:tag name="MIO_SHAPETYPES_AGENDA" val="MIO_AGENDA_HIGHLIGHT_NUMBER"/>
  <p:tag name="MIO_SKIP_CDCHECK?" val="True"/>
  <p:tag name="MIO_SKIP_CDCHECK" val="Tru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8D214157-186C-401A-B274-7D5E06939666"/>
  <p:tag name="MIO_SHAPETYPES_AGENDA" val="MIO_AGENDA_HIGHLIGHT_SUBELEMENT"/>
  <p:tag name="MIO_SKIP_CDCHECK?" val="True"/>
  <p:tag name="MIO_SKIP_CDCHECK" val="Tru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HIGHLIGHT_SUBELEMENT_NUMBER"/>
  <p:tag name="MIO_GUID" val="CA0490FA-AEE7-4281-B30F-BC1AAEF19CA6"/>
  <p:tag name="MIO_SKIP_CDCHECK?" val="True"/>
  <p:tag name="MIO_SKIP_CDCHECK" val="Tru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4f05343d-aa9d-453b-80cb-d3b4495cec73"/>
  <p:tag name="MIO_EK" val="9989"/>
  <p:tag name="MIO_UPDATE" val="True"/>
  <p:tag name="MIO_VERSION" val="24.03.2015 15:54:40"/>
  <p:tag name="MIO_DBID" val="ED9FF2F2-6643-46BA-B685-7D49126FFAFF"/>
  <p:tag name="MIO_LASTDOWNLOADED" val="13.03.2021 10:00:07"/>
  <p:tag name="MIO_OBJECTNAME" val="Car - Pictogram"/>
  <p:tag name="MIO_LASTEDITORNAME" val="Ali Parvanta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527eedee-2d61-47b2-abe0-20323065d250"/>
  <p:tag name="MIO_EK" val="10020"/>
  <p:tag name="MIO_UPDATE" val="True"/>
  <p:tag name="MIO_VERSION" val="24.03.2015 16:14:56"/>
  <p:tag name="MIO_DBID" val="ED9FF2F2-6643-46BA-B685-7D49126FFAFF"/>
  <p:tag name="MIO_LASTDOWNLOADED" val="05.06.2019 10:34:14"/>
  <p:tag name="MIO_OBJECTNAME" val="Intelligent Electronics - Pictogram"/>
  <p:tag name="MIO_LASTEDITORNAME" val="Ali Parvanta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2e8ac52e-6bd1-4e0f-8d57-57750dcf8005"/>
  <p:tag name="MIO_EK" val="10167"/>
  <p:tag name="MIO_UPDATE" val="True"/>
  <p:tag name="MIO_VERSION" val="25.06.2014 13:52:22"/>
  <p:tag name="MIO_DBID" val="ED9FF2F2-6643-46BA-B685-7D49126FFAFF"/>
  <p:tag name="MIO_LASTDOWNLOADED" val="03.04.2019 11:19:35"/>
  <p:tag name="MIO_OBJECTNAME" val="Correct, 2D"/>
  <p:tag name="MIO_LASTEDITORNAME" val="Ali Parvant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AGENDA_ELEMENTNAME" val="Background"/>
  <p:tag name="MIO_AGENDA_EXPLICIT_ITEM_LEVEL_TAG" val="0"/>
  <p:tag name="MIO_EK" val="421"/>
  <p:tag name="MIO_GUID" val="91e9a07d-d74e-470c-b92f-ddec80c4579c"/>
  <p:tag name="MIO_VERSION" val="31.12.9999 23:59:59"/>
  <p:tag name="MIO_DBID" val="ED9FF2F2-6643-46BA-B685-7D49126FFAFF"/>
  <p:tag name="MIO_LASTDOWNLOADED" val="13.03.2021 15:21:32"/>
  <p:tag name="MIO_UPDATE" val="Fals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6285c845-ecd4-45a9-9548-6e0f0fc29260"/>
  <p:tag name="MIO_EK" val="13929"/>
  <p:tag name="MIO_UPDATE" val="True"/>
  <p:tag name="MIO_VERSION" val="04.10.2017 13:38:50"/>
  <p:tag name="MIO_DBID" val="ED9FF2F2-6643-46BA-B685-7D49126FFAFF"/>
  <p:tag name="MIO_LASTDOWNLOADED" val="03.04.2019 11:13:27"/>
  <p:tag name="MIO_OBJECTNAME" val="People - Pictogram"/>
  <p:tag name="MIO_LASTEDITORNAME" val="Isabell Hopp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50de34f6-d5bc-4e01-8e45-f91cc1b592db"/>
  <p:tag name="MIO_EK" val="9992"/>
  <p:tag name="MIO_UPDATE" val="True"/>
  <p:tag name="MIO_VERSION" val="24.03.2015 15:56:12"/>
  <p:tag name="MIO_DBID" val="ED9FF2F2-6643-46BA-B685-7D49126FFAFF"/>
  <p:tag name="MIO_LASTDOWNLOADED" val="03.04.2019 11:22:54"/>
  <p:tag name="MIO_OBJECTNAME" val="Bus - Pictogram"/>
  <p:tag name="MIO_LASTEDITORNAME" val="Ali Parvanta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d17f5610-12bc-4571-b742-20902a53822d"/>
  <p:tag name="MIO_EK" val="10168"/>
  <p:tag name="MIO_UPDATE" val="True"/>
  <p:tag name="MIO_VERSION" val="25.06.2014 13:53:23"/>
  <p:tag name="MIO_DBID" val="ED9FF2F2-6643-46BA-B685-7D49126FFAFF"/>
  <p:tag name="MIO_LASTDOWNLOADED" val="03.04.2019 11:19:37"/>
  <p:tag name="MIO_OBJECTNAME" val="Incorrect, 2D"/>
  <p:tag name="MIO_LASTEDITORNAME" val="Ali Parvanta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2e8ac52e-6bd1-4e0f-8d57-57750dcf8005"/>
  <p:tag name="MIO_EK" val="10167"/>
  <p:tag name="MIO_UPDATE" val="True"/>
  <p:tag name="MIO_VERSION" val="25.06.2014 13:52:22"/>
  <p:tag name="MIO_DBID" val="ED9FF2F2-6643-46BA-B685-7D49126FFAFF"/>
  <p:tag name="MIO_LASTDOWNLOADED" val="03.04.2019 11:19:35"/>
  <p:tag name="MIO_OBJECTNAME" val="Correct, 2D"/>
  <p:tag name="MIO_LASTEDITORNAME" val="Ali Parvanta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d0776889-eb43-46f7-8c97-5602d661143d"/>
  <p:tag name="MIO_EK" val="10033"/>
  <p:tag name="MIO_UPDATE" val="True"/>
  <p:tag name="MIO_VERSION" val="24.03.2015 16:20:46"/>
  <p:tag name="MIO_DBID" val="ED9FF2F2-6643-46BA-B685-7D49126FFAFF"/>
  <p:tag name="MIO_LASTDOWNLOADED" val="03.04.2019 11:14:10"/>
  <p:tag name="MIO_OBJECTNAME" val="Teamwork - Pictogram"/>
  <p:tag name="MIO_LASTEDITORNAME" val="Ali Parvanta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AGENDA_ELEMENTNAME" val="Examples"/>
  <p:tag name="MIO_AGENDA_EXPLICIT_ITEM_LEVEL_TAG" val="1"/>
  <p:tag name="MIO_EK" val="421"/>
  <p:tag name="MIO_GUID" val="d8c3d0cf-3d53-4e97-a270-7d86481298d0"/>
  <p:tag name="MIO_VERSION" val="31.12.9999 23:59:59"/>
  <p:tag name="MIO_DBID" val="ED9FF2F2-6643-46BA-B685-7D49126FFAFF"/>
  <p:tag name="MIO_LASTDOWNLOADED" val="13.03.2021 15:21:32"/>
  <p:tag name="MIO_UPDATE" val="Fals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TITLE"/>
  <p:tag name="MIO_SKIP_CDCHECK" val="Tru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3E68A340-5BD0-4700-AED2-997E3B6077F9"/>
  <p:tag name="MIO_SHAPETYPES_AGENDA" val="MIO_AGENDA_FIRSTELEMENT"/>
  <p:tag name="MIO_SKIP_CDCHECK?" val="True"/>
  <p:tag name="MIO_SKIP_CDCHECK" val="True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95DCBD3B-C156-4A29-95CB-86E9C4C16193"/>
  <p:tag name="MIO_SHAPETYPES_AGENDA" val="MIO_AGENDA_FIRSTELEMENT_NUMBER"/>
  <p:tag name="MIO_SKIP_CDCHECK?" val="True"/>
  <p:tag name="MIO_SKIP_CDCHECK" val="True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3E68A340-5BD0-4700-AED2-997E3B6077F9"/>
  <p:tag name="MIO_SHAPETYPES_AGENDA" val="MIO_AGENDA_FIRSTELEMENT"/>
  <p:tag name="MIO_SKIP_CDCHECK?" val="True"/>
  <p:tag name="MIO_SKIP_CDCHECK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TITLE"/>
  <p:tag name="MIO_SKIP_CDCHECK" val="Tru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95DCBD3B-C156-4A29-95CB-86E9C4C16193"/>
  <p:tag name="MIO_SHAPETYPES_AGENDA" val="MIO_AGENDA_FIRSTELEMENT_NUMBER"/>
  <p:tag name="MIO_SKIP_CDCHECK?" val="True"/>
  <p:tag name="MIO_SKIP_CDCHECK" val="True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430E62AA-24FE-484C-A1C3-DC272F7A31F7"/>
  <p:tag name="MIO_SHAPETYPES_AGENDA" val="MIO_AGENDA_SUBELEMENT"/>
  <p:tag name="MIO_SKIP_CDCHECK?" val="True"/>
  <p:tag name="MIO_SKIP_CDCHECK" val="Tru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SUBELEMENT_NUMBER"/>
  <p:tag name="MIO_GUID" val="297367CB-F030-4B13-9EB7-97563590A2A1"/>
  <p:tag name="MIO_SKIP_CDCHECK?" val="True"/>
  <p:tag name="MIO_SKIP_CDCHECK" val="True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3E68A340-5BD0-4700-AED2-997E3B6077F9"/>
  <p:tag name="MIO_SHAPETYPES_AGENDA" val="MIO_AGENDA_FIRSTELEMENT"/>
  <p:tag name="MIO_SKIP_CDCHECK?" val="True"/>
  <p:tag name="MIO_SKIP_CDCHECK" val="True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95DCBD3B-C156-4A29-95CB-86E9C4C16193"/>
  <p:tag name="MIO_SHAPETYPES_AGENDA" val="MIO_AGENDA_FIRSTELEMENT_NUMBER"/>
  <p:tag name="MIO_SKIP_CDCHECK?" val="True"/>
  <p:tag name="MIO_SKIP_CDCHECK" val="True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E32EBB43-527E-40DC-97E7-B91396CDD97C"/>
  <p:tag name="MIO_SHAPETYPES_AGENDA" val="MIO_AGENDA_HIGHLIGHT"/>
  <p:tag name="MIO_SKIP_CDCHECK?" val="True"/>
  <p:tag name="MIO_SKIP_CDCHECK" val="True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4AFE2199-7899-4A9C-9D26-E2D79AC29632"/>
  <p:tag name="MIO_SHAPETYPES_AGENDA" val="MIO_AGENDA_HIGHLIGHT_NUMBER"/>
  <p:tag name="MIO_SKIP_CDCHECK?" val="True"/>
  <p:tag name="MIO_SKIP_CDCHECK" val="True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8D214157-186C-401A-B274-7D5E06939666"/>
  <p:tag name="MIO_SHAPETYPES_AGENDA" val="MIO_AGENDA_HIGHLIGHT_SUBELEMENT"/>
  <p:tag name="MIO_SKIP_CDCHECK?" val="True"/>
  <p:tag name="MIO_SKIP_CDCHECK" val="True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HIGHLIGHT_SUBELEMENT_NUMBER"/>
  <p:tag name="MIO_GUID" val="CA0490FA-AEE7-4281-B30F-BC1AAEF19CA6"/>
  <p:tag name="MIO_SKIP_CDCHECK?" val="True"/>
  <p:tag name="MIO_SKIP_CDCHECK" val="True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6285c845-ecd4-45a9-9548-6e0f0fc29260"/>
  <p:tag name="MIO_EK" val="13929"/>
  <p:tag name="MIO_UPDATE" val="True"/>
  <p:tag name="MIO_VERSION" val="04.10.2017 13:38:50"/>
  <p:tag name="MIO_DBID" val="ED9FF2F2-6643-46BA-B685-7D49126FFAFF"/>
  <p:tag name="MIO_LASTDOWNLOADED" val="03.04.2019 11:13:27"/>
  <p:tag name="MIO_OBJECTNAME" val="People - Pictogram"/>
  <p:tag name="MIO_LASTEDITORNAME" val="Isabell Hopp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3E68A340-5BD0-4700-AED2-997E3B6077F9"/>
  <p:tag name="MIO_SHAPETYPES_AGENDA" val="MIO_AGENDA_FIRSTELEMENT"/>
  <p:tag name="MIO_SKIP_CDCHECK?" val="True"/>
  <p:tag name="MIO_SKIP_CDCHECK" val="True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6285c845-ecd4-45a9-9548-6e0f0fc29260"/>
  <p:tag name="MIO_EK" val="13929"/>
  <p:tag name="MIO_UPDATE" val="True"/>
  <p:tag name="MIO_VERSION" val="04.10.2017 13:38:50"/>
  <p:tag name="MIO_DBID" val="ED9FF2F2-6643-46BA-B685-7D49126FFAFF"/>
  <p:tag name="MIO_LASTDOWNLOADED" val="03.04.2019 11:13:27"/>
  <p:tag name="MIO_OBJECTNAME" val="People - Pictogram"/>
  <p:tag name="MIO_LASTEDITORNAME" val="Isabell Hoppe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96916a95-5bf3-4658-b98b-af3975bacb2c"/>
  <p:tag name="MIO_EK" val="13941"/>
  <p:tag name="MIO_UPDATE" val="True"/>
  <p:tag name="MIO_VERSION" val="04.10.2017 13:47:39"/>
  <p:tag name="MIO_DBID" val="ED9FF2F2-6643-46BA-B685-7D49126FFAFF"/>
  <p:tag name="MIO_LASTDOWNLOADED" val="13.03.2021 13:44:20"/>
  <p:tag name="MIO_OBJECTNAME" val="Search - Pictogram"/>
  <p:tag name="MIO_LASTEDITORNAME" val="Isabell Hoppe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AGENDA_ELEMENTNAME" val="Conclusion"/>
  <p:tag name="MIO_AGENDA_EXPLICIT_ITEM_LEVEL_TAG" val="0"/>
  <p:tag name="MIO_EK" val="421"/>
  <p:tag name="MIO_GUID" val="d1206eb6-cf76-4b3f-a318-b523bd5154e7"/>
  <p:tag name="MIO_VERSION" val="31.12.9999 23:59:59"/>
  <p:tag name="MIO_DBID" val="ED9FF2F2-6643-46BA-B685-7D49126FFAFF"/>
  <p:tag name="MIO_LASTDOWNLOADED" val="13.03.2021 15:21:33"/>
  <p:tag name="MIO_UPDATE" val="False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SHAPETYPES_AGENDA" val="MIO_AGENDA_TITLE"/>
  <p:tag name="MIO_SKIP_CDCHECK" val="True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3E68A340-5BD0-4700-AED2-997E3B6077F9"/>
  <p:tag name="MIO_SHAPETYPES_AGENDA" val="MIO_AGENDA_FIRSTELEMENT"/>
  <p:tag name="MIO_SKIP_CDCHECK?" val="True"/>
  <p:tag name="MIO_SKIP_CDCHECK" val="True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95DCBD3B-C156-4A29-95CB-86E9C4C16193"/>
  <p:tag name="MIO_SHAPETYPES_AGENDA" val="MIO_AGENDA_FIRSTELEMENT_NUMBER"/>
  <p:tag name="MIO_SKIP_CDCHECK?" val="True"/>
  <p:tag name="MIO_SKIP_CDCHECK" val="True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3E68A340-5BD0-4700-AED2-997E3B6077F9"/>
  <p:tag name="MIO_SHAPETYPES_AGENDA" val="MIO_AGENDA_FIRSTELEMENT"/>
  <p:tag name="MIO_SKIP_CDCHECK?" val="True"/>
  <p:tag name="MIO_SKIP_CDCHECK" val="True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95DCBD3B-C156-4A29-95CB-86E9C4C16193"/>
  <p:tag name="MIO_SHAPETYPES_AGENDA" val="MIO_AGENDA_FIRSTELEMENT_NUMBER"/>
  <p:tag name="MIO_SKIP_CDCHECK?" val="True"/>
  <p:tag name="MIO_SKIP_CDCHECK" val="True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3E68A340-5BD0-4700-AED2-997E3B6077F9"/>
  <p:tag name="MIO_SHAPETYPES_AGENDA" val="MIO_AGENDA_FIRSTELEMENT"/>
  <p:tag name="MIO_SKIP_CDCHECK?" val="True"/>
  <p:tag name="MIO_SKIP_CDCHECK" val="True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95DCBD3B-C156-4A29-95CB-86E9C4C16193"/>
  <p:tag name="MIO_SHAPETYPES_AGENDA" val="MIO_AGENDA_FIRSTELEMENT_NUMBER"/>
  <p:tag name="MIO_SKIP_CDCHECK?" val="True"/>
  <p:tag name="MIO_SKIP_CDCHECK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95DCBD3B-C156-4A29-95CB-86E9C4C16193"/>
  <p:tag name="MIO_SHAPETYPES_AGENDA" val="MIO_AGENDA_FIRSTELEMENT_NUMBER"/>
  <p:tag name="MIO_SKIP_CDCHECK?" val="True"/>
  <p:tag name="MIO_SKIP_CDCHECK" val="True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E32EBB43-527E-40DC-97E7-B91396CDD97C"/>
  <p:tag name="MIO_SHAPETYPES_AGENDA" val="MIO_AGENDA_HIGHLIGHT"/>
  <p:tag name="MIO_SKIP_CDCHECK?" val="True"/>
  <p:tag name="MIO_SKIP_CDCHECK" val="True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4AFE2199-7899-4A9C-9D26-E2D79AC29632"/>
  <p:tag name="MIO_SHAPETYPES_AGENDA" val="MIO_AGENDA_HIGHLIGHT_NUMBER"/>
  <p:tag name="MIO_SKIP_CDCHECK?" val="True"/>
  <p:tag name="MIO_SKIP_CDCHECK" val="True"/>
</p:tagLst>
</file>

<file path=ppt/theme/theme1.xml><?xml version="1.0" encoding="utf-8"?>
<a:theme xmlns:a="http://schemas.openxmlformats.org/drawingml/2006/main" name="Continental AG, 16x9">
  <a:themeElements>
    <a:clrScheme name="Continental 2013-06-21">
      <a:dk1>
        <a:srgbClr val="000000"/>
      </a:dk1>
      <a:lt1>
        <a:srgbClr val="FFFFFF"/>
      </a:lt1>
      <a:dk2>
        <a:srgbClr val="FFFFFF"/>
      </a:dk2>
      <a:lt2>
        <a:srgbClr val="EBEBEB"/>
      </a:lt2>
      <a:accent1>
        <a:srgbClr val="FFA500"/>
      </a:accent1>
      <a:accent2>
        <a:srgbClr val="BF7300"/>
      </a:accent2>
      <a:accent3>
        <a:srgbClr val="E28700"/>
      </a:accent3>
      <a:accent4>
        <a:srgbClr val="FFC266"/>
      </a:accent4>
      <a:accent5>
        <a:srgbClr val="5F5F5F"/>
      </a:accent5>
      <a:accent6>
        <a:srgbClr val="262626"/>
      </a:accent6>
      <a:hlink>
        <a:srgbClr val="FFA500"/>
      </a:hlink>
      <a:folHlink>
        <a:srgbClr val="777777"/>
      </a:folHlink>
    </a:clrScheme>
    <a:fontScheme name="Continental AG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9525">
          <a:solidFill>
            <a:schemeClr val="tx1"/>
          </a:solidFill>
        </a:ln>
      </a:spPr>
      <a:bodyPr rtlCol="0" anchor="ctr"/>
      <a:lstStyle>
        <a:defPPr algn="ctr">
          <a:defRPr sz="1600" dirty="0" err="1" smtClean="0">
            <a:solidFill>
              <a:schemeClr val="bg2">
                <a:lumMod val="10000"/>
              </a:schemeClr>
            </a:solidFill>
          </a:defRPr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  <a:lnDef>
      <a:spPr>
        <a:ln w="9525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E31E18471825744A8040D297A1EB77C" ma:contentTypeVersion="12" ma:contentTypeDescription="Create a new document." ma:contentTypeScope="" ma:versionID="cd41d2e2897b9c847851d76a0c0cc034">
  <xsd:schema xmlns:xsd="http://www.w3.org/2001/XMLSchema" xmlns:xs="http://www.w3.org/2001/XMLSchema" xmlns:p="http://schemas.microsoft.com/office/2006/metadata/properties" xmlns:ns3="726f9a4e-4862-4ea2-96cf-7fde73cedca6" xmlns:ns4="061962ec-5a1f-470e-9ab3-819770600c5a" targetNamespace="http://schemas.microsoft.com/office/2006/metadata/properties" ma:root="true" ma:fieldsID="e86c00d4058091f5ca0bd0d50af78dd1" ns3:_="" ns4:_="">
    <xsd:import namespace="726f9a4e-4862-4ea2-96cf-7fde73cedca6"/>
    <xsd:import namespace="061962ec-5a1f-470e-9ab3-819770600c5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6f9a4e-4862-4ea2-96cf-7fde73cedc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1962ec-5a1f-470e-9ab3-819770600c5a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7C32FF6-2D63-4F1D-89E6-9335839AB0C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3CED9E-BB5E-4702-B5EC-4D1BEC7DF5B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26f9a4e-4862-4ea2-96cf-7fde73cedca6"/>
    <ds:schemaRef ds:uri="061962ec-5a1f-470e-9ab3-819770600c5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AF828D8-1BBB-490F-A682-906AE0D0DE76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2948</Words>
  <Application>Microsoft Office PowerPoint</Application>
  <PresentationFormat>On-screen Show (16:9)</PresentationFormat>
  <Paragraphs>403</Paragraphs>
  <Slides>21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Cambria Math</vt:lpstr>
      <vt:lpstr>Continental AG, 16x9</vt:lpstr>
      <vt:lpstr>Methods &amp; Challenges for the Safety Assurance of DNNs</vt:lpstr>
      <vt:lpstr>PowerPoint Presentation</vt:lpstr>
      <vt:lpstr>Background Why should we care?</vt:lpstr>
      <vt:lpstr>Background What is safety?</vt:lpstr>
      <vt:lpstr>PowerPoint Presentation</vt:lpstr>
      <vt:lpstr>Challenges: What’s new?</vt:lpstr>
      <vt:lpstr>PowerPoint Presentation</vt:lpstr>
      <vt:lpstr>PowerPoint Presentation</vt:lpstr>
      <vt:lpstr>Types of Methods The ML-based System</vt:lpstr>
      <vt:lpstr>PowerPoint Presentation</vt:lpstr>
      <vt:lpstr>Creation Training Data Optimization</vt:lpstr>
      <vt:lpstr>Creation Architecture and Training Objective</vt:lpstr>
      <vt:lpstr>Offline Verification Quantitative Explainable AI</vt:lpstr>
      <vt:lpstr>Offline Verification Formal Methods</vt:lpstr>
      <vt:lpstr>Online Verification: System level measures </vt:lpstr>
      <vt:lpstr>PowerPoint Presentation</vt:lpstr>
      <vt:lpstr>Conclusion</vt:lpstr>
      <vt:lpstr>References (I)</vt:lpstr>
      <vt:lpstr>References (II)</vt:lpstr>
      <vt:lpstr>References (III)</vt:lpstr>
      <vt:lpstr>Thanks!</vt:lpstr>
    </vt:vector>
  </TitlesOfParts>
  <Company>Continental AG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Gesina Schwalbe</dc:creator>
  <cp:lastModifiedBy>Schwalbe, Gesina</cp:lastModifiedBy>
  <cp:revision>8</cp:revision>
  <dcterms:created xsi:type="dcterms:W3CDTF">2018-02-15T15:15:31Z</dcterms:created>
  <dcterms:modified xsi:type="dcterms:W3CDTF">2021-04-15T15:35:04Z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0x0101003E31E18471825744A8040D297A1EB77C</vt:lpwstr>
  </property>
</Properties>
</file>